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33"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34" r:id="rId42"/>
    <p:sldId id="321" r:id="rId43"/>
    <p:sldId id="322" r:id="rId44"/>
    <p:sldId id="323" r:id="rId45"/>
    <p:sldId id="324" r:id="rId46"/>
    <p:sldId id="288" r:id="rId47"/>
    <p:sldId id="289" r:id="rId48"/>
    <p:sldId id="320" r:id="rId49"/>
    <p:sldId id="274"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F2F2"/>
    <a:srgbClr val="FFF2F2"/>
    <a:srgbClr val="F2F4F8"/>
    <a:srgbClr val="0948CB"/>
    <a:srgbClr val="0B49CB"/>
    <a:srgbClr val="1C7DDB"/>
    <a:srgbClr val="121619"/>
    <a:srgbClr val="145579"/>
    <a:srgbClr val="3A64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4E9F95-5F85-4E8D-84E9-B21849939B79}" v="4" dt="2024-08-06T19:48:19.528"/>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2846" autoAdjust="0"/>
  </p:normalViewPr>
  <p:slideViewPr>
    <p:cSldViewPr snapToGrid="0" snapToObjects="1">
      <p:cViewPr varScale="1">
        <p:scale>
          <a:sx n="83" d="100"/>
          <a:sy n="83" d="100"/>
        </p:scale>
        <p:origin x="1074"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Wilna Coronado" userId="b8779a23-9f32-4ce9-94ce-8afbfe5316ab" providerId="ADAL" clId="{464E9F95-5F85-4E8D-84E9-B21849939B79}"/>
    <pc:docChg chg="undo custSel modSld">
      <pc:chgData name="Wilna Coronado" userId="b8779a23-9f32-4ce9-94ce-8afbfe5316ab" providerId="ADAL" clId="{464E9F95-5F85-4E8D-84E9-B21849939B79}" dt="2024-08-06T22:06:35.326" v="261" actId="20577"/>
      <pc:docMkLst>
        <pc:docMk/>
      </pc:docMkLst>
      <pc:sldChg chg="addSp modSp mod">
        <pc:chgData name="Wilna Coronado" userId="b8779a23-9f32-4ce9-94ce-8afbfe5316ab" providerId="ADAL" clId="{464E9F95-5F85-4E8D-84E9-B21849939B79}" dt="2024-08-06T22:06:35.326" v="261" actId="20577"/>
        <pc:sldMkLst>
          <pc:docMk/>
          <pc:sldMk cId="3288665831" sldId="263"/>
        </pc:sldMkLst>
        <pc:spChg chg="add mod">
          <ac:chgData name="Wilna Coronado" userId="b8779a23-9f32-4ce9-94ce-8afbfe5316ab" providerId="ADAL" clId="{464E9F95-5F85-4E8D-84E9-B21849939B79}" dt="2024-08-06T22:06:35.326" v="261" actId="20577"/>
          <ac:spMkLst>
            <pc:docMk/>
            <pc:sldMk cId="3288665831" sldId="263"/>
            <ac:spMk id="2" creationId="{77F5CC68-CB36-1223-BAAB-AC6A586DBA46}"/>
          </ac:spMkLst>
        </pc:spChg>
        <pc:spChg chg="mod">
          <ac:chgData name="Wilna Coronado" userId="b8779a23-9f32-4ce9-94ce-8afbfe5316ab" providerId="ADAL" clId="{464E9F95-5F85-4E8D-84E9-B21849939B79}" dt="2024-08-06T19:49:05.519" v="185" actId="1076"/>
          <ac:spMkLst>
            <pc:docMk/>
            <pc:sldMk cId="3288665831" sldId="263"/>
            <ac:spMk id="5" creationId="{1B07C49E-AFFC-EC46-8930-E4D428F5F943}"/>
          </ac:spMkLst>
        </pc:spChg>
      </pc:sldChg>
      <pc:sldChg chg="addSp modSp mod">
        <pc:chgData name="Wilna Coronado" userId="b8779a23-9f32-4ce9-94ce-8afbfe5316ab" providerId="ADAL" clId="{464E9F95-5F85-4E8D-84E9-B21849939B79}" dt="2024-08-06T19:48:52.183" v="182" actId="255"/>
        <pc:sldMkLst>
          <pc:docMk/>
          <pc:sldMk cId="2987552906" sldId="264"/>
        </pc:sldMkLst>
        <pc:spChg chg="add mod">
          <ac:chgData name="Wilna Coronado" userId="b8779a23-9f32-4ce9-94ce-8afbfe5316ab" providerId="ADAL" clId="{464E9F95-5F85-4E8D-84E9-B21849939B79}" dt="2024-08-06T19:48:33.896" v="179" actId="14100"/>
          <ac:spMkLst>
            <pc:docMk/>
            <pc:sldMk cId="2987552906" sldId="264"/>
            <ac:spMk id="2" creationId="{794944B1-8378-3286-C83C-570408754FF8}"/>
          </ac:spMkLst>
        </pc:spChg>
        <pc:spChg chg="mod">
          <ac:chgData name="Wilna Coronado" userId="b8779a23-9f32-4ce9-94ce-8afbfe5316ab" providerId="ADAL" clId="{464E9F95-5F85-4E8D-84E9-B21849939B79}" dt="2024-08-06T19:48:52.183" v="182" actId="255"/>
          <ac:spMkLst>
            <pc:docMk/>
            <pc:sldMk cId="2987552906" sldId="264"/>
            <ac:spMk id="5" creationId="{1B07C49E-AFFC-EC46-8930-E4D428F5F943}"/>
          </ac:spMkLst>
        </pc:spChg>
      </pc:sldChg>
      <pc:sldChg chg="modSp mod">
        <pc:chgData name="Wilna Coronado" userId="b8779a23-9f32-4ce9-94ce-8afbfe5316ab" providerId="ADAL" clId="{464E9F95-5F85-4E8D-84E9-B21849939B79}" dt="2024-08-06T19:36:11.823" v="62" actId="255"/>
        <pc:sldMkLst>
          <pc:docMk/>
          <pc:sldMk cId="1277611629" sldId="327"/>
        </pc:sldMkLst>
        <pc:spChg chg="mod">
          <ac:chgData name="Wilna Coronado" userId="b8779a23-9f32-4ce9-94ce-8afbfe5316ab" providerId="ADAL" clId="{464E9F95-5F85-4E8D-84E9-B21849939B79}" dt="2024-08-06T19:36:11.823" v="62" actId="255"/>
          <ac:spMkLst>
            <pc:docMk/>
            <pc:sldMk cId="1277611629" sldId="327"/>
            <ac:spMk id="6" creationId="{2C36AF9D-A911-994B-90EA-013D4CDA5604}"/>
          </ac:spMkLst>
        </pc:spChg>
      </pc:sldChg>
      <pc:sldChg chg="addSp delSp modSp mod">
        <pc:chgData name="Wilna Coronado" userId="b8779a23-9f32-4ce9-94ce-8afbfe5316ab" providerId="ADAL" clId="{464E9F95-5F85-4E8D-84E9-B21849939B79}" dt="2024-08-06T19:41:28.310" v="101" actId="1076"/>
        <pc:sldMkLst>
          <pc:docMk/>
          <pc:sldMk cId="1980221439" sldId="331"/>
        </pc:sldMkLst>
        <pc:spChg chg="add mod">
          <ac:chgData name="Wilna Coronado" userId="b8779a23-9f32-4ce9-94ce-8afbfe5316ab" providerId="ADAL" clId="{464E9F95-5F85-4E8D-84E9-B21849939B79}" dt="2024-08-06T19:41:28.310" v="101" actId="1076"/>
          <ac:spMkLst>
            <pc:docMk/>
            <pc:sldMk cId="1980221439" sldId="331"/>
            <ac:spMk id="2" creationId="{CB915095-4A27-8269-AA69-CFD4C527BD25}"/>
          </ac:spMkLst>
        </pc:spChg>
        <pc:spChg chg="del mod">
          <ac:chgData name="Wilna Coronado" userId="b8779a23-9f32-4ce9-94ce-8afbfe5316ab" providerId="ADAL" clId="{464E9F95-5F85-4E8D-84E9-B21849939B79}" dt="2024-08-06T19:40:51.711" v="97" actId="478"/>
          <ac:spMkLst>
            <pc:docMk/>
            <pc:sldMk cId="1980221439" sldId="331"/>
            <ac:spMk id="10" creationId="{79EF1473-3ADD-43F1-A495-57AAB7FD902F}"/>
          </ac:spMkLst>
        </pc:spChg>
      </pc:sldChg>
      <pc:sldChg chg="addSp delSp modSp mod">
        <pc:chgData name="Wilna Coronado" userId="b8779a23-9f32-4ce9-94ce-8afbfe5316ab" providerId="ADAL" clId="{464E9F95-5F85-4E8D-84E9-B21849939B79}" dt="2024-08-06T21:52:19.626" v="224" actId="20577"/>
        <pc:sldMkLst>
          <pc:docMk/>
          <pc:sldMk cId="2560061391" sldId="332"/>
        </pc:sldMkLst>
        <pc:spChg chg="add mod">
          <ac:chgData name="Wilna Coronado" userId="b8779a23-9f32-4ce9-94ce-8afbfe5316ab" providerId="ADAL" clId="{464E9F95-5F85-4E8D-84E9-B21849939B79}" dt="2024-08-06T21:52:19.626" v="224" actId="20577"/>
          <ac:spMkLst>
            <pc:docMk/>
            <pc:sldMk cId="2560061391" sldId="332"/>
            <ac:spMk id="2" creationId="{1F8AD3BC-06AF-9312-DCE1-0F0C4640CDB6}"/>
          </ac:spMkLst>
        </pc:spChg>
        <pc:spChg chg="del mod">
          <ac:chgData name="Wilna Coronado" userId="b8779a23-9f32-4ce9-94ce-8afbfe5316ab" providerId="ADAL" clId="{464E9F95-5F85-4E8D-84E9-B21849939B79}" dt="2024-08-06T21:45:29.704" v="216" actId="478"/>
          <ac:spMkLst>
            <pc:docMk/>
            <pc:sldMk cId="2560061391" sldId="332"/>
            <ac:spMk id="5" creationId="{8E999A1B-8752-489F-A63B-EA2F60186B52}"/>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4E8205-35E6-48B7-8BC0-763A581A0F9C}" type="doc">
      <dgm:prSet loTypeId="urn:microsoft.com/office/officeart/2005/8/layout/vProcess5" loCatId="process" qsTypeId="urn:microsoft.com/office/officeart/2005/8/quickstyle/simple3" qsCatId="simple" csTypeId="urn:microsoft.com/office/officeart/2005/8/colors/accent1_4" csCatId="accent1" phldr="1"/>
      <dgm:spPr/>
      <dgm:t>
        <a:bodyPr/>
        <a:lstStyle/>
        <a:p>
          <a:endParaRPr lang="en-US"/>
        </a:p>
      </dgm:t>
    </dgm:pt>
    <dgm:pt modelId="{8088393B-9202-435F-8710-BC2AC4C4D370}">
      <dgm:prSet phldrT="[Text]" custT="1"/>
      <dgm:spPr/>
      <dgm:t>
        <a:bodyPr/>
        <a:lstStyle/>
        <a:p>
          <a:pPr algn="r">
            <a:lnSpc>
              <a:spcPct val="100000"/>
            </a:lnSpc>
          </a:pPr>
          <a:r>
            <a:rPr lang="en-US" sz="1600" b="1" i="0" dirty="0">
              <a:latin typeface="Abadi" panose="020B0604020104020204" pitchFamily="34" charset="0"/>
              <a:cs typeface="Aharoni" panose="020F0502020204030204" pitchFamily="2" charset="-79"/>
            </a:rPr>
            <a:t>Request data from the SpaceX API and decode the response into a Pandas </a:t>
          </a:r>
          <a:r>
            <a:rPr lang="en-US" sz="1600" b="1" i="0" dirty="0" err="1">
              <a:latin typeface="Abadi" panose="020B0604020104020204" pitchFamily="34" charset="0"/>
              <a:cs typeface="Aharoni" panose="020F0502020204030204" pitchFamily="2" charset="-79"/>
            </a:rPr>
            <a:t>dataframe</a:t>
          </a:r>
          <a:r>
            <a:rPr lang="en-US" sz="1600" b="1" i="0" dirty="0">
              <a:latin typeface="Abadi" panose="020B0604020104020204" pitchFamily="34" charset="0"/>
              <a:cs typeface="Aharoni" panose="020F0502020204030204" pitchFamily="2" charset="-79"/>
            </a:rPr>
            <a:t>.</a:t>
          </a:r>
          <a:endParaRPr lang="en-US" sz="1600" b="1" dirty="0">
            <a:latin typeface="Abadi" panose="020B0604020104020204" pitchFamily="34" charset="0"/>
            <a:cs typeface="Aharoni" panose="020F0502020204030204" pitchFamily="2" charset="-79"/>
          </a:endParaRPr>
        </a:p>
      </dgm:t>
    </dgm:pt>
    <dgm:pt modelId="{486FF923-9D0F-4DED-950B-F9AF2F5A6FFC}" type="parTrans" cxnId="{9B1370C3-153A-4F25-9AD6-35CAE6CE05CB}">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7A061702-0A02-4E32-B2DF-4398437ADFB1}" type="sibTrans" cxnId="{9B1370C3-153A-4F25-9AD6-35CAE6CE05CB}">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B5AB16D8-8996-4127-B9A3-C3FFA7BC2E08}">
      <dgm:prSet phldrT="[Text]" custT="1"/>
      <dgm:spPr/>
      <dgm:t>
        <a:bodyPr/>
        <a:lstStyle/>
        <a:p>
          <a:pPr algn="r">
            <a:lnSpc>
              <a:spcPct val="100000"/>
            </a:lnSpc>
            <a:buNone/>
          </a:pPr>
          <a:r>
            <a:rPr lang="en-US" sz="1600" b="1" i="0" dirty="0">
              <a:latin typeface="Abadi" panose="020B0604020104020204" pitchFamily="34" charset="0"/>
              <a:cs typeface="Aharoni" panose="020F0502020204030204" pitchFamily="2" charset="-79"/>
            </a:rPr>
            <a:t>Extract relevant information and transform it into a </a:t>
          </a:r>
          <a:r>
            <a:rPr lang="en-US" sz="1600" b="1" i="0" dirty="0" err="1">
              <a:latin typeface="Abadi" panose="020B0604020104020204" pitchFamily="34" charset="0"/>
              <a:cs typeface="Aharoni" panose="020F0502020204030204" pitchFamily="2" charset="-79"/>
            </a:rPr>
            <a:t>dataframe</a:t>
          </a:r>
          <a:r>
            <a:rPr lang="en-US" sz="1600" b="1" i="0" dirty="0">
              <a:latin typeface="Abadi" panose="020B0604020104020204" pitchFamily="34" charset="0"/>
              <a:cs typeface="Aharoni" panose="020F0502020204030204" pitchFamily="2" charset="-79"/>
            </a:rPr>
            <a:t> for data analysis.</a:t>
          </a:r>
          <a:endParaRPr lang="en-US" sz="1600" dirty="0">
            <a:latin typeface="Abadi" panose="020B0604020104020204" pitchFamily="34" charset="0"/>
            <a:cs typeface="Aharoni" panose="020F0502020204030204" pitchFamily="2" charset="-79"/>
          </a:endParaRPr>
        </a:p>
      </dgm:t>
    </dgm:pt>
    <dgm:pt modelId="{9FB08A57-2E68-4AF0-9C9A-BF18F62476FE}" type="parTrans" cxnId="{4301583D-2EB8-4560-BB07-4C62CBD3A7A3}">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B9BBB436-EAD1-48EC-AF91-925D255D9A5C}" type="sibTrans" cxnId="{4301583D-2EB8-4560-BB07-4C62CBD3A7A3}">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10D67DF5-9B4B-4060-BCA1-8885FDEA52EF}">
      <dgm:prSet phldrT="[Text]" custT="1"/>
      <dgm:spPr/>
      <dgm:t>
        <a:bodyPr/>
        <a:lstStyle/>
        <a:p>
          <a:pPr algn="r">
            <a:lnSpc>
              <a:spcPct val="100000"/>
            </a:lnSpc>
          </a:pPr>
          <a:r>
            <a:rPr lang="en-US" sz="1600" b="1" i="0" dirty="0">
              <a:latin typeface="Abadi" panose="020B0604020104020204" pitchFamily="34" charset="0"/>
              <a:cs typeface="Aharoni" panose="020F0502020204030204" pitchFamily="2" charset="-79"/>
            </a:rPr>
            <a:t>Filter the </a:t>
          </a:r>
          <a:r>
            <a:rPr lang="en-US" sz="1600" b="1" i="0" dirty="0" err="1">
              <a:latin typeface="Abadi" panose="020B0604020104020204" pitchFamily="34" charset="0"/>
              <a:cs typeface="Aharoni" panose="020F0502020204030204" pitchFamily="2" charset="-79"/>
            </a:rPr>
            <a:t>dataframe</a:t>
          </a:r>
          <a:r>
            <a:rPr lang="en-US" sz="1600" b="1" i="0" dirty="0">
              <a:latin typeface="Abadi" panose="020B0604020104020204" pitchFamily="34" charset="0"/>
              <a:cs typeface="Aharoni" panose="020F0502020204030204" pitchFamily="2" charset="-79"/>
            </a:rPr>
            <a:t> to include only Falcon 9 launches and impute Missing Values.</a:t>
          </a:r>
          <a:endParaRPr lang="en-US" sz="1600" dirty="0">
            <a:latin typeface="Abadi" panose="020B0604020104020204" pitchFamily="34" charset="0"/>
            <a:cs typeface="Aharoni" panose="020F0502020204030204" pitchFamily="2" charset="-79"/>
          </a:endParaRPr>
        </a:p>
      </dgm:t>
    </dgm:pt>
    <dgm:pt modelId="{967514C7-49A6-44E1-83AB-2E979040A6F8}" type="parTrans" cxnId="{C66E68E4-68A4-4149-9582-33E2123CE910}">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C560D6AF-4C67-431F-9B62-DA4EBC4657B3}" type="sibTrans" cxnId="{C66E68E4-68A4-4149-9582-33E2123CE910}">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3D131958-74BC-4DB2-BECB-98863CAD8B25}">
      <dgm:prSet phldrT="[Text]" custT="1"/>
      <dgm:spPr/>
      <dgm:t>
        <a:bodyPr/>
        <a:lstStyle/>
        <a:p>
          <a:pPr algn="r">
            <a:lnSpc>
              <a:spcPct val="100000"/>
            </a:lnSpc>
          </a:pPr>
          <a:r>
            <a:rPr lang="en-US" sz="1600" b="1" i="0" dirty="0">
              <a:latin typeface="Abadi" panose="020B0604020104020204" pitchFamily="34" charset="0"/>
              <a:cs typeface="Aharoni" panose="020F0502020204030204" pitchFamily="2" charset="-79"/>
            </a:rPr>
            <a:t>Export the cleaned data to a CSV file.</a:t>
          </a:r>
          <a:endParaRPr lang="en-US" sz="1600" dirty="0">
            <a:latin typeface="Abadi" panose="020B0604020104020204" pitchFamily="34" charset="0"/>
            <a:cs typeface="Aharoni" panose="020F0502020204030204" pitchFamily="2" charset="-79"/>
          </a:endParaRPr>
        </a:p>
      </dgm:t>
    </dgm:pt>
    <dgm:pt modelId="{CB981A27-7747-4C8B-9C52-E7FCAD1694E1}" type="parTrans" cxnId="{3F8B871F-ACBF-4D4A-8DDB-26411BFA2191}">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1322CA9C-0A75-4A12-93D4-57D2467E5733}" type="sibTrans" cxnId="{3F8B871F-ACBF-4D4A-8DDB-26411BFA2191}">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26A549C1-D8AF-4FF5-B19E-EC4AAD62AB40}" type="pres">
      <dgm:prSet presAssocID="{F94E8205-35E6-48B7-8BC0-763A581A0F9C}" presName="outerComposite" presStyleCnt="0">
        <dgm:presLayoutVars>
          <dgm:chMax val="5"/>
          <dgm:dir/>
          <dgm:resizeHandles val="exact"/>
        </dgm:presLayoutVars>
      </dgm:prSet>
      <dgm:spPr/>
    </dgm:pt>
    <dgm:pt modelId="{84663A2E-5C49-46C1-BE28-0C784AEF5300}" type="pres">
      <dgm:prSet presAssocID="{F94E8205-35E6-48B7-8BC0-763A581A0F9C}" presName="dummyMaxCanvas" presStyleCnt="0">
        <dgm:presLayoutVars/>
      </dgm:prSet>
      <dgm:spPr/>
    </dgm:pt>
    <dgm:pt modelId="{FE20F7A1-3FED-452F-BE24-83A7DA1A0277}" type="pres">
      <dgm:prSet presAssocID="{F94E8205-35E6-48B7-8BC0-763A581A0F9C}" presName="FourNodes_1" presStyleLbl="node1" presStyleIdx="0" presStyleCnt="4" custLinFactNeighborX="-3929">
        <dgm:presLayoutVars>
          <dgm:bulletEnabled val="1"/>
        </dgm:presLayoutVars>
      </dgm:prSet>
      <dgm:spPr/>
    </dgm:pt>
    <dgm:pt modelId="{9C43C2FF-C8C4-40E5-911A-76A35EF60A9C}" type="pres">
      <dgm:prSet presAssocID="{F94E8205-35E6-48B7-8BC0-763A581A0F9C}" presName="FourNodes_2" presStyleLbl="node1" presStyleIdx="1" presStyleCnt="4">
        <dgm:presLayoutVars>
          <dgm:bulletEnabled val="1"/>
        </dgm:presLayoutVars>
      </dgm:prSet>
      <dgm:spPr/>
    </dgm:pt>
    <dgm:pt modelId="{5C0CC1A6-C4A0-4149-9EE4-48A5DA38B080}" type="pres">
      <dgm:prSet presAssocID="{F94E8205-35E6-48B7-8BC0-763A581A0F9C}" presName="FourNodes_3" presStyleLbl="node1" presStyleIdx="2" presStyleCnt="4">
        <dgm:presLayoutVars>
          <dgm:bulletEnabled val="1"/>
        </dgm:presLayoutVars>
      </dgm:prSet>
      <dgm:spPr/>
    </dgm:pt>
    <dgm:pt modelId="{B2AC8E49-CBDD-4FAC-A928-7D36C8D72354}" type="pres">
      <dgm:prSet presAssocID="{F94E8205-35E6-48B7-8BC0-763A581A0F9C}" presName="FourNodes_4" presStyleLbl="node1" presStyleIdx="3" presStyleCnt="4">
        <dgm:presLayoutVars>
          <dgm:bulletEnabled val="1"/>
        </dgm:presLayoutVars>
      </dgm:prSet>
      <dgm:spPr/>
    </dgm:pt>
    <dgm:pt modelId="{7514E034-BBF8-4542-958D-5756C74200D2}" type="pres">
      <dgm:prSet presAssocID="{F94E8205-35E6-48B7-8BC0-763A581A0F9C}" presName="FourConn_1-2" presStyleLbl="fgAccFollowNode1" presStyleIdx="0" presStyleCnt="3">
        <dgm:presLayoutVars>
          <dgm:bulletEnabled val="1"/>
        </dgm:presLayoutVars>
      </dgm:prSet>
      <dgm:spPr/>
    </dgm:pt>
    <dgm:pt modelId="{2DFF6895-A601-4007-8FC1-D504DF6447DD}" type="pres">
      <dgm:prSet presAssocID="{F94E8205-35E6-48B7-8BC0-763A581A0F9C}" presName="FourConn_2-3" presStyleLbl="fgAccFollowNode1" presStyleIdx="1" presStyleCnt="3">
        <dgm:presLayoutVars>
          <dgm:bulletEnabled val="1"/>
        </dgm:presLayoutVars>
      </dgm:prSet>
      <dgm:spPr/>
    </dgm:pt>
    <dgm:pt modelId="{B6913A7B-A9E1-4C81-B4F9-96FD62B77441}" type="pres">
      <dgm:prSet presAssocID="{F94E8205-35E6-48B7-8BC0-763A581A0F9C}" presName="FourConn_3-4" presStyleLbl="fgAccFollowNode1" presStyleIdx="2" presStyleCnt="3">
        <dgm:presLayoutVars>
          <dgm:bulletEnabled val="1"/>
        </dgm:presLayoutVars>
      </dgm:prSet>
      <dgm:spPr/>
    </dgm:pt>
    <dgm:pt modelId="{EA0870CB-49D4-41EB-9F30-3664EEB0B46D}" type="pres">
      <dgm:prSet presAssocID="{F94E8205-35E6-48B7-8BC0-763A581A0F9C}" presName="FourNodes_1_text" presStyleLbl="node1" presStyleIdx="3" presStyleCnt="4">
        <dgm:presLayoutVars>
          <dgm:bulletEnabled val="1"/>
        </dgm:presLayoutVars>
      </dgm:prSet>
      <dgm:spPr/>
    </dgm:pt>
    <dgm:pt modelId="{8346E33C-4366-49A8-BD2B-AFA0090B6B0A}" type="pres">
      <dgm:prSet presAssocID="{F94E8205-35E6-48B7-8BC0-763A581A0F9C}" presName="FourNodes_2_text" presStyleLbl="node1" presStyleIdx="3" presStyleCnt="4">
        <dgm:presLayoutVars>
          <dgm:bulletEnabled val="1"/>
        </dgm:presLayoutVars>
      </dgm:prSet>
      <dgm:spPr/>
    </dgm:pt>
    <dgm:pt modelId="{70DC966E-AEEB-4921-90D8-AA0847B385BF}" type="pres">
      <dgm:prSet presAssocID="{F94E8205-35E6-48B7-8BC0-763A581A0F9C}" presName="FourNodes_3_text" presStyleLbl="node1" presStyleIdx="3" presStyleCnt="4">
        <dgm:presLayoutVars>
          <dgm:bulletEnabled val="1"/>
        </dgm:presLayoutVars>
      </dgm:prSet>
      <dgm:spPr/>
    </dgm:pt>
    <dgm:pt modelId="{0E056031-2180-41A9-B65F-9074C65D142A}" type="pres">
      <dgm:prSet presAssocID="{F94E8205-35E6-48B7-8BC0-763A581A0F9C}" presName="FourNodes_4_text" presStyleLbl="node1" presStyleIdx="3" presStyleCnt="4">
        <dgm:presLayoutVars>
          <dgm:bulletEnabled val="1"/>
        </dgm:presLayoutVars>
      </dgm:prSet>
      <dgm:spPr/>
    </dgm:pt>
  </dgm:ptLst>
  <dgm:cxnLst>
    <dgm:cxn modelId="{3F8B871F-ACBF-4D4A-8DDB-26411BFA2191}" srcId="{F94E8205-35E6-48B7-8BC0-763A581A0F9C}" destId="{3D131958-74BC-4DB2-BECB-98863CAD8B25}" srcOrd="3" destOrd="0" parTransId="{CB981A27-7747-4C8B-9C52-E7FCAD1694E1}" sibTransId="{1322CA9C-0A75-4A12-93D4-57D2467E5733}"/>
    <dgm:cxn modelId="{42AF512C-1F0A-448F-9BF3-1072F8FB3DA3}" type="presOf" srcId="{10D67DF5-9B4B-4060-BCA1-8885FDEA52EF}" destId="{5C0CC1A6-C4A0-4149-9EE4-48A5DA38B080}" srcOrd="0" destOrd="0" presId="urn:microsoft.com/office/officeart/2005/8/layout/vProcess5"/>
    <dgm:cxn modelId="{4301583D-2EB8-4560-BB07-4C62CBD3A7A3}" srcId="{F94E8205-35E6-48B7-8BC0-763A581A0F9C}" destId="{B5AB16D8-8996-4127-B9A3-C3FFA7BC2E08}" srcOrd="1" destOrd="0" parTransId="{9FB08A57-2E68-4AF0-9C9A-BF18F62476FE}" sibTransId="{B9BBB436-EAD1-48EC-AF91-925D255D9A5C}"/>
    <dgm:cxn modelId="{DD69C43F-E99F-4CD0-BD66-9C2E4881A6A5}" type="presOf" srcId="{B5AB16D8-8996-4127-B9A3-C3FFA7BC2E08}" destId="{8346E33C-4366-49A8-BD2B-AFA0090B6B0A}" srcOrd="1" destOrd="0" presId="urn:microsoft.com/office/officeart/2005/8/layout/vProcess5"/>
    <dgm:cxn modelId="{37E79D6B-0D26-46FF-A203-28AA93258C24}" type="presOf" srcId="{7A061702-0A02-4E32-B2DF-4398437ADFB1}" destId="{7514E034-BBF8-4542-958D-5756C74200D2}" srcOrd="0" destOrd="0" presId="urn:microsoft.com/office/officeart/2005/8/layout/vProcess5"/>
    <dgm:cxn modelId="{8226776C-FC1C-424D-BA77-7436A88DD0F3}" type="presOf" srcId="{3D131958-74BC-4DB2-BECB-98863CAD8B25}" destId="{0E056031-2180-41A9-B65F-9074C65D142A}" srcOrd="1" destOrd="0" presId="urn:microsoft.com/office/officeart/2005/8/layout/vProcess5"/>
    <dgm:cxn modelId="{EC5A674D-2D62-43E7-B3D5-55E49F6C7DFC}" type="presOf" srcId="{10D67DF5-9B4B-4060-BCA1-8885FDEA52EF}" destId="{70DC966E-AEEB-4921-90D8-AA0847B385BF}" srcOrd="1" destOrd="0" presId="urn:microsoft.com/office/officeart/2005/8/layout/vProcess5"/>
    <dgm:cxn modelId="{FECCD84F-611E-4DD1-8452-3B0F0818A640}" type="presOf" srcId="{B5AB16D8-8996-4127-B9A3-C3FFA7BC2E08}" destId="{9C43C2FF-C8C4-40E5-911A-76A35EF60A9C}" srcOrd="0" destOrd="0" presId="urn:microsoft.com/office/officeart/2005/8/layout/vProcess5"/>
    <dgm:cxn modelId="{187E1B50-EEB5-4B02-A36E-4A26F7E78E28}" type="presOf" srcId="{8088393B-9202-435F-8710-BC2AC4C4D370}" destId="{EA0870CB-49D4-41EB-9F30-3664EEB0B46D}" srcOrd="1" destOrd="0" presId="urn:microsoft.com/office/officeart/2005/8/layout/vProcess5"/>
    <dgm:cxn modelId="{1E875758-6173-477D-B7B1-31B61D0468B2}" type="presOf" srcId="{F94E8205-35E6-48B7-8BC0-763A581A0F9C}" destId="{26A549C1-D8AF-4FF5-B19E-EC4AAD62AB40}" srcOrd="0" destOrd="0" presId="urn:microsoft.com/office/officeart/2005/8/layout/vProcess5"/>
    <dgm:cxn modelId="{BCF869B5-82EE-43A8-B6A2-63462247C4A7}" type="presOf" srcId="{B9BBB436-EAD1-48EC-AF91-925D255D9A5C}" destId="{2DFF6895-A601-4007-8FC1-D504DF6447DD}" srcOrd="0" destOrd="0" presId="urn:microsoft.com/office/officeart/2005/8/layout/vProcess5"/>
    <dgm:cxn modelId="{A2E6CAB5-A751-4FA7-9AF2-5D9E786171DC}" type="presOf" srcId="{C560D6AF-4C67-431F-9B62-DA4EBC4657B3}" destId="{B6913A7B-A9E1-4C81-B4F9-96FD62B77441}" srcOrd="0" destOrd="0" presId="urn:microsoft.com/office/officeart/2005/8/layout/vProcess5"/>
    <dgm:cxn modelId="{9B1370C3-153A-4F25-9AD6-35CAE6CE05CB}" srcId="{F94E8205-35E6-48B7-8BC0-763A581A0F9C}" destId="{8088393B-9202-435F-8710-BC2AC4C4D370}" srcOrd="0" destOrd="0" parTransId="{486FF923-9D0F-4DED-950B-F9AF2F5A6FFC}" sibTransId="{7A061702-0A02-4E32-B2DF-4398437ADFB1}"/>
    <dgm:cxn modelId="{D14C12DE-E7F0-4175-8170-EA5FC89D09EA}" type="presOf" srcId="{3D131958-74BC-4DB2-BECB-98863CAD8B25}" destId="{B2AC8E49-CBDD-4FAC-A928-7D36C8D72354}" srcOrd="0" destOrd="0" presId="urn:microsoft.com/office/officeart/2005/8/layout/vProcess5"/>
    <dgm:cxn modelId="{827E53E1-90E3-435E-9305-471B13804719}" type="presOf" srcId="{8088393B-9202-435F-8710-BC2AC4C4D370}" destId="{FE20F7A1-3FED-452F-BE24-83A7DA1A0277}" srcOrd="0" destOrd="0" presId="urn:microsoft.com/office/officeart/2005/8/layout/vProcess5"/>
    <dgm:cxn modelId="{C66E68E4-68A4-4149-9582-33E2123CE910}" srcId="{F94E8205-35E6-48B7-8BC0-763A581A0F9C}" destId="{10D67DF5-9B4B-4060-BCA1-8885FDEA52EF}" srcOrd="2" destOrd="0" parTransId="{967514C7-49A6-44E1-83AB-2E979040A6F8}" sibTransId="{C560D6AF-4C67-431F-9B62-DA4EBC4657B3}"/>
    <dgm:cxn modelId="{97C1CFB2-6A57-4C66-8BBA-888B0C7FBBF6}" type="presParOf" srcId="{26A549C1-D8AF-4FF5-B19E-EC4AAD62AB40}" destId="{84663A2E-5C49-46C1-BE28-0C784AEF5300}" srcOrd="0" destOrd="0" presId="urn:microsoft.com/office/officeart/2005/8/layout/vProcess5"/>
    <dgm:cxn modelId="{1784F32C-E16E-4733-B51A-5ED85CA20095}" type="presParOf" srcId="{26A549C1-D8AF-4FF5-B19E-EC4AAD62AB40}" destId="{FE20F7A1-3FED-452F-BE24-83A7DA1A0277}" srcOrd="1" destOrd="0" presId="urn:microsoft.com/office/officeart/2005/8/layout/vProcess5"/>
    <dgm:cxn modelId="{DE2287B9-E782-40E0-92C3-1C638782464B}" type="presParOf" srcId="{26A549C1-D8AF-4FF5-B19E-EC4AAD62AB40}" destId="{9C43C2FF-C8C4-40E5-911A-76A35EF60A9C}" srcOrd="2" destOrd="0" presId="urn:microsoft.com/office/officeart/2005/8/layout/vProcess5"/>
    <dgm:cxn modelId="{DB22C613-5A6E-45C4-A657-3D0DF200F981}" type="presParOf" srcId="{26A549C1-D8AF-4FF5-B19E-EC4AAD62AB40}" destId="{5C0CC1A6-C4A0-4149-9EE4-48A5DA38B080}" srcOrd="3" destOrd="0" presId="urn:microsoft.com/office/officeart/2005/8/layout/vProcess5"/>
    <dgm:cxn modelId="{937DA89B-AEE5-406D-9C12-D8CAA0458DD9}" type="presParOf" srcId="{26A549C1-D8AF-4FF5-B19E-EC4AAD62AB40}" destId="{B2AC8E49-CBDD-4FAC-A928-7D36C8D72354}" srcOrd="4" destOrd="0" presId="urn:microsoft.com/office/officeart/2005/8/layout/vProcess5"/>
    <dgm:cxn modelId="{A270FA7C-9B00-4445-A49F-27B4ADDA4F9C}" type="presParOf" srcId="{26A549C1-D8AF-4FF5-B19E-EC4AAD62AB40}" destId="{7514E034-BBF8-4542-958D-5756C74200D2}" srcOrd="5" destOrd="0" presId="urn:microsoft.com/office/officeart/2005/8/layout/vProcess5"/>
    <dgm:cxn modelId="{292B8F22-C03E-4407-87E6-F5FED0DDDA98}" type="presParOf" srcId="{26A549C1-D8AF-4FF5-B19E-EC4AAD62AB40}" destId="{2DFF6895-A601-4007-8FC1-D504DF6447DD}" srcOrd="6" destOrd="0" presId="urn:microsoft.com/office/officeart/2005/8/layout/vProcess5"/>
    <dgm:cxn modelId="{3480C0D3-46F6-487C-B39D-06BAA0B0F00F}" type="presParOf" srcId="{26A549C1-D8AF-4FF5-B19E-EC4AAD62AB40}" destId="{B6913A7B-A9E1-4C81-B4F9-96FD62B77441}" srcOrd="7" destOrd="0" presId="urn:microsoft.com/office/officeart/2005/8/layout/vProcess5"/>
    <dgm:cxn modelId="{007BC3BD-0D3E-4C9F-A82B-451873CCD9EC}" type="presParOf" srcId="{26A549C1-D8AF-4FF5-B19E-EC4AAD62AB40}" destId="{EA0870CB-49D4-41EB-9F30-3664EEB0B46D}" srcOrd="8" destOrd="0" presId="urn:microsoft.com/office/officeart/2005/8/layout/vProcess5"/>
    <dgm:cxn modelId="{3992F280-10D5-48DF-87ED-4A173F74D535}" type="presParOf" srcId="{26A549C1-D8AF-4FF5-B19E-EC4AAD62AB40}" destId="{8346E33C-4366-49A8-BD2B-AFA0090B6B0A}" srcOrd="9" destOrd="0" presId="urn:microsoft.com/office/officeart/2005/8/layout/vProcess5"/>
    <dgm:cxn modelId="{5156C9F3-9EE2-4F0C-8672-0ACDCA21E448}" type="presParOf" srcId="{26A549C1-D8AF-4FF5-B19E-EC4AAD62AB40}" destId="{70DC966E-AEEB-4921-90D8-AA0847B385BF}" srcOrd="10" destOrd="0" presId="urn:microsoft.com/office/officeart/2005/8/layout/vProcess5"/>
    <dgm:cxn modelId="{AC9A6E6A-8290-49A2-889E-8A62ADC5BEDD}" type="presParOf" srcId="{26A549C1-D8AF-4FF5-B19E-EC4AAD62AB40}" destId="{0E056031-2180-41A9-B65F-9074C65D142A}" srcOrd="11" destOrd="0" presId="urn:microsoft.com/office/officeart/2005/8/layout/vProcess5"/>
  </dgm:cxnLst>
  <dgm:bg>
    <a:effectLst>
      <a:outerShdw blurRad="50800" dist="38100" algn="l" rotWithShape="0">
        <a:prstClr val="black">
          <a:alpha val="40000"/>
        </a:prstClr>
      </a:outerShdw>
    </a:effect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94E8205-35E6-48B7-8BC0-763A581A0F9C}" type="doc">
      <dgm:prSet loTypeId="urn:microsoft.com/office/officeart/2005/8/layout/vProcess5" loCatId="process" qsTypeId="urn:microsoft.com/office/officeart/2005/8/quickstyle/simple3" qsCatId="simple" csTypeId="urn:microsoft.com/office/officeart/2005/8/colors/accent1_4" csCatId="accent1" phldr="1"/>
      <dgm:spPr/>
      <dgm:t>
        <a:bodyPr/>
        <a:lstStyle/>
        <a:p>
          <a:endParaRPr lang="en-US"/>
        </a:p>
      </dgm:t>
    </dgm:pt>
    <dgm:pt modelId="{8088393B-9202-435F-8710-BC2AC4C4D370}">
      <dgm:prSet phldrT="[Text]" custT="1"/>
      <dgm:spPr/>
      <dgm:t>
        <a:bodyPr/>
        <a:lstStyle/>
        <a:p>
          <a:pPr algn="r">
            <a:lnSpc>
              <a:spcPct val="100000"/>
            </a:lnSpc>
          </a:pPr>
          <a:r>
            <a:rPr lang="en-US" sz="1600" b="1" i="0" dirty="0">
              <a:latin typeface="Abadi" panose="020B0604020104020204" pitchFamily="34" charset="0"/>
              <a:cs typeface="Aharoni" panose="020F0502020204030204" pitchFamily="2" charset="-79"/>
            </a:rPr>
            <a:t>Request Falcon 9 launch data from Wikipedia and create a </a:t>
          </a:r>
          <a:r>
            <a:rPr lang="en-US" sz="1600" b="1" i="0" dirty="0" err="1">
              <a:latin typeface="Abadi" panose="020B0604020104020204" pitchFamily="34" charset="0"/>
              <a:cs typeface="Aharoni" panose="020F0502020204030204" pitchFamily="2" charset="-79"/>
            </a:rPr>
            <a:t>BeautifulSoup</a:t>
          </a:r>
          <a:r>
            <a:rPr lang="en-US" sz="1600" b="1" i="0" dirty="0">
              <a:latin typeface="Abadi" panose="020B0604020104020204" pitchFamily="34" charset="0"/>
              <a:cs typeface="Aharoni" panose="020F0502020204030204" pitchFamily="2" charset="-79"/>
            </a:rPr>
            <a:t> object.</a:t>
          </a:r>
          <a:endParaRPr lang="en-US" sz="1600" b="1" dirty="0">
            <a:latin typeface="Abadi" panose="020B0604020104020204" pitchFamily="34" charset="0"/>
            <a:cs typeface="Aharoni" panose="020F0502020204030204" pitchFamily="2" charset="-79"/>
          </a:endParaRPr>
        </a:p>
      </dgm:t>
    </dgm:pt>
    <dgm:pt modelId="{486FF923-9D0F-4DED-950B-F9AF2F5A6FFC}" type="parTrans" cxnId="{9B1370C3-153A-4F25-9AD6-35CAE6CE05CB}">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7A061702-0A02-4E32-B2DF-4398437ADFB1}" type="sibTrans" cxnId="{9B1370C3-153A-4F25-9AD6-35CAE6CE05CB}">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B5AB16D8-8996-4127-B9A3-C3FFA7BC2E08}">
      <dgm:prSet phldrT="[Text]" custT="1"/>
      <dgm:spPr/>
      <dgm:t>
        <a:bodyPr/>
        <a:lstStyle/>
        <a:p>
          <a:pPr algn="r">
            <a:lnSpc>
              <a:spcPct val="100000"/>
            </a:lnSpc>
            <a:buNone/>
          </a:pPr>
          <a:r>
            <a:rPr lang="en-US" sz="1600" b="1" i="0" dirty="0">
              <a:latin typeface="Abadi" panose="020B0604020104020204" pitchFamily="34" charset="0"/>
              <a:cs typeface="Aharoni" panose="020F0502020204030204" pitchFamily="2" charset="-79"/>
            </a:rPr>
            <a:t>Extract column names and collect relevant data by parsing.</a:t>
          </a:r>
          <a:endParaRPr lang="en-US" sz="1600" dirty="0">
            <a:latin typeface="Abadi" panose="020B0604020104020204" pitchFamily="34" charset="0"/>
            <a:cs typeface="Aharoni" panose="020F0502020204030204" pitchFamily="2" charset="-79"/>
          </a:endParaRPr>
        </a:p>
      </dgm:t>
    </dgm:pt>
    <dgm:pt modelId="{9FB08A57-2E68-4AF0-9C9A-BF18F62476FE}" type="parTrans" cxnId="{4301583D-2EB8-4560-BB07-4C62CBD3A7A3}">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B9BBB436-EAD1-48EC-AF91-925D255D9A5C}" type="sibTrans" cxnId="{4301583D-2EB8-4560-BB07-4C62CBD3A7A3}">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10D67DF5-9B4B-4060-BCA1-8885FDEA52EF}">
      <dgm:prSet phldrT="[Text]" custT="1"/>
      <dgm:spPr/>
      <dgm:t>
        <a:bodyPr/>
        <a:lstStyle/>
        <a:p>
          <a:pPr algn="r">
            <a:lnSpc>
              <a:spcPct val="100000"/>
            </a:lnSpc>
          </a:pPr>
          <a:r>
            <a:rPr lang="en-US" sz="1600" b="1" i="0" dirty="0">
              <a:latin typeface="Abadi" panose="020B0604020104020204" pitchFamily="34" charset="0"/>
              <a:cs typeface="Aharoni" panose="020F0502020204030204" pitchFamily="2" charset="-79"/>
            </a:rPr>
            <a:t>Create a dictionary and transform the dictionary into a Pandas </a:t>
          </a:r>
          <a:r>
            <a:rPr lang="en-US" sz="1600" b="1" i="0" dirty="0" err="1">
              <a:latin typeface="Abadi" panose="020B0604020104020204" pitchFamily="34" charset="0"/>
              <a:cs typeface="Aharoni" panose="020F0502020204030204" pitchFamily="2" charset="-79"/>
            </a:rPr>
            <a:t>dataframe</a:t>
          </a:r>
          <a:r>
            <a:rPr lang="en-US" sz="1600" b="1" i="0" dirty="0">
              <a:latin typeface="Abadi" panose="020B0604020104020204" pitchFamily="34" charset="0"/>
              <a:cs typeface="Aharoni" panose="020F0502020204030204" pitchFamily="2" charset="-79"/>
            </a:rPr>
            <a:t>.</a:t>
          </a:r>
          <a:endParaRPr lang="en-US" sz="1600" dirty="0">
            <a:latin typeface="Abadi" panose="020B0604020104020204" pitchFamily="34" charset="0"/>
            <a:cs typeface="Aharoni" panose="020F0502020204030204" pitchFamily="2" charset="-79"/>
          </a:endParaRPr>
        </a:p>
      </dgm:t>
    </dgm:pt>
    <dgm:pt modelId="{967514C7-49A6-44E1-83AB-2E979040A6F8}" type="parTrans" cxnId="{C66E68E4-68A4-4149-9582-33E2123CE910}">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C560D6AF-4C67-431F-9B62-DA4EBC4657B3}" type="sibTrans" cxnId="{C66E68E4-68A4-4149-9582-33E2123CE910}">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3D131958-74BC-4DB2-BECB-98863CAD8B25}">
      <dgm:prSet phldrT="[Text]" custT="1"/>
      <dgm:spPr/>
      <dgm:t>
        <a:bodyPr/>
        <a:lstStyle/>
        <a:p>
          <a:pPr algn="r">
            <a:lnSpc>
              <a:spcPct val="100000"/>
            </a:lnSpc>
          </a:pPr>
          <a:r>
            <a:rPr lang="en-US" sz="1600" b="1" i="0" dirty="0">
              <a:latin typeface="Abadi" panose="020B0604020104020204" pitchFamily="34" charset="0"/>
              <a:cs typeface="Aharoni" panose="020F0502020204030204" pitchFamily="2" charset="-79"/>
            </a:rPr>
            <a:t>Save the cleaned data to a CSV file.</a:t>
          </a:r>
          <a:endParaRPr lang="en-US" sz="1600" dirty="0">
            <a:latin typeface="Abadi" panose="020B0604020104020204" pitchFamily="34" charset="0"/>
            <a:cs typeface="Aharoni" panose="020F0502020204030204" pitchFamily="2" charset="-79"/>
          </a:endParaRPr>
        </a:p>
      </dgm:t>
    </dgm:pt>
    <dgm:pt modelId="{CB981A27-7747-4C8B-9C52-E7FCAD1694E1}" type="parTrans" cxnId="{3F8B871F-ACBF-4D4A-8DDB-26411BFA2191}">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1322CA9C-0A75-4A12-93D4-57D2467E5733}" type="sibTrans" cxnId="{3F8B871F-ACBF-4D4A-8DDB-26411BFA2191}">
      <dgm:prSet/>
      <dgm:spPr/>
      <dgm:t>
        <a:bodyPr/>
        <a:lstStyle/>
        <a:p>
          <a:pPr algn="r">
            <a:lnSpc>
              <a:spcPct val="100000"/>
            </a:lnSpc>
          </a:pPr>
          <a:endParaRPr lang="en-US" sz="1600">
            <a:latin typeface="Abadi" panose="020B0604020104020204" pitchFamily="34" charset="0"/>
            <a:cs typeface="Aharoni" panose="020F0502020204030204" pitchFamily="2" charset="-79"/>
          </a:endParaRPr>
        </a:p>
      </dgm:t>
    </dgm:pt>
    <dgm:pt modelId="{26A549C1-D8AF-4FF5-B19E-EC4AAD62AB40}" type="pres">
      <dgm:prSet presAssocID="{F94E8205-35E6-48B7-8BC0-763A581A0F9C}" presName="outerComposite" presStyleCnt="0">
        <dgm:presLayoutVars>
          <dgm:chMax val="5"/>
          <dgm:dir/>
          <dgm:resizeHandles val="exact"/>
        </dgm:presLayoutVars>
      </dgm:prSet>
      <dgm:spPr/>
    </dgm:pt>
    <dgm:pt modelId="{84663A2E-5C49-46C1-BE28-0C784AEF5300}" type="pres">
      <dgm:prSet presAssocID="{F94E8205-35E6-48B7-8BC0-763A581A0F9C}" presName="dummyMaxCanvas" presStyleCnt="0">
        <dgm:presLayoutVars/>
      </dgm:prSet>
      <dgm:spPr/>
    </dgm:pt>
    <dgm:pt modelId="{FE20F7A1-3FED-452F-BE24-83A7DA1A0277}" type="pres">
      <dgm:prSet presAssocID="{F94E8205-35E6-48B7-8BC0-763A581A0F9C}" presName="FourNodes_1" presStyleLbl="node1" presStyleIdx="0" presStyleCnt="4" custLinFactNeighborX="-3929">
        <dgm:presLayoutVars>
          <dgm:bulletEnabled val="1"/>
        </dgm:presLayoutVars>
      </dgm:prSet>
      <dgm:spPr/>
    </dgm:pt>
    <dgm:pt modelId="{9C43C2FF-C8C4-40E5-911A-76A35EF60A9C}" type="pres">
      <dgm:prSet presAssocID="{F94E8205-35E6-48B7-8BC0-763A581A0F9C}" presName="FourNodes_2" presStyleLbl="node1" presStyleIdx="1" presStyleCnt="4">
        <dgm:presLayoutVars>
          <dgm:bulletEnabled val="1"/>
        </dgm:presLayoutVars>
      </dgm:prSet>
      <dgm:spPr/>
    </dgm:pt>
    <dgm:pt modelId="{5C0CC1A6-C4A0-4149-9EE4-48A5DA38B080}" type="pres">
      <dgm:prSet presAssocID="{F94E8205-35E6-48B7-8BC0-763A581A0F9C}" presName="FourNodes_3" presStyleLbl="node1" presStyleIdx="2" presStyleCnt="4">
        <dgm:presLayoutVars>
          <dgm:bulletEnabled val="1"/>
        </dgm:presLayoutVars>
      </dgm:prSet>
      <dgm:spPr/>
    </dgm:pt>
    <dgm:pt modelId="{B2AC8E49-CBDD-4FAC-A928-7D36C8D72354}" type="pres">
      <dgm:prSet presAssocID="{F94E8205-35E6-48B7-8BC0-763A581A0F9C}" presName="FourNodes_4" presStyleLbl="node1" presStyleIdx="3" presStyleCnt="4">
        <dgm:presLayoutVars>
          <dgm:bulletEnabled val="1"/>
        </dgm:presLayoutVars>
      </dgm:prSet>
      <dgm:spPr/>
    </dgm:pt>
    <dgm:pt modelId="{7514E034-BBF8-4542-958D-5756C74200D2}" type="pres">
      <dgm:prSet presAssocID="{F94E8205-35E6-48B7-8BC0-763A581A0F9C}" presName="FourConn_1-2" presStyleLbl="fgAccFollowNode1" presStyleIdx="0" presStyleCnt="3">
        <dgm:presLayoutVars>
          <dgm:bulletEnabled val="1"/>
        </dgm:presLayoutVars>
      </dgm:prSet>
      <dgm:spPr/>
    </dgm:pt>
    <dgm:pt modelId="{2DFF6895-A601-4007-8FC1-D504DF6447DD}" type="pres">
      <dgm:prSet presAssocID="{F94E8205-35E6-48B7-8BC0-763A581A0F9C}" presName="FourConn_2-3" presStyleLbl="fgAccFollowNode1" presStyleIdx="1" presStyleCnt="3">
        <dgm:presLayoutVars>
          <dgm:bulletEnabled val="1"/>
        </dgm:presLayoutVars>
      </dgm:prSet>
      <dgm:spPr/>
    </dgm:pt>
    <dgm:pt modelId="{B6913A7B-A9E1-4C81-B4F9-96FD62B77441}" type="pres">
      <dgm:prSet presAssocID="{F94E8205-35E6-48B7-8BC0-763A581A0F9C}" presName="FourConn_3-4" presStyleLbl="fgAccFollowNode1" presStyleIdx="2" presStyleCnt="3">
        <dgm:presLayoutVars>
          <dgm:bulletEnabled val="1"/>
        </dgm:presLayoutVars>
      </dgm:prSet>
      <dgm:spPr/>
    </dgm:pt>
    <dgm:pt modelId="{EA0870CB-49D4-41EB-9F30-3664EEB0B46D}" type="pres">
      <dgm:prSet presAssocID="{F94E8205-35E6-48B7-8BC0-763A581A0F9C}" presName="FourNodes_1_text" presStyleLbl="node1" presStyleIdx="3" presStyleCnt="4">
        <dgm:presLayoutVars>
          <dgm:bulletEnabled val="1"/>
        </dgm:presLayoutVars>
      </dgm:prSet>
      <dgm:spPr/>
    </dgm:pt>
    <dgm:pt modelId="{8346E33C-4366-49A8-BD2B-AFA0090B6B0A}" type="pres">
      <dgm:prSet presAssocID="{F94E8205-35E6-48B7-8BC0-763A581A0F9C}" presName="FourNodes_2_text" presStyleLbl="node1" presStyleIdx="3" presStyleCnt="4">
        <dgm:presLayoutVars>
          <dgm:bulletEnabled val="1"/>
        </dgm:presLayoutVars>
      </dgm:prSet>
      <dgm:spPr/>
    </dgm:pt>
    <dgm:pt modelId="{70DC966E-AEEB-4921-90D8-AA0847B385BF}" type="pres">
      <dgm:prSet presAssocID="{F94E8205-35E6-48B7-8BC0-763A581A0F9C}" presName="FourNodes_3_text" presStyleLbl="node1" presStyleIdx="3" presStyleCnt="4">
        <dgm:presLayoutVars>
          <dgm:bulletEnabled val="1"/>
        </dgm:presLayoutVars>
      </dgm:prSet>
      <dgm:spPr/>
    </dgm:pt>
    <dgm:pt modelId="{0E056031-2180-41A9-B65F-9074C65D142A}" type="pres">
      <dgm:prSet presAssocID="{F94E8205-35E6-48B7-8BC0-763A581A0F9C}" presName="FourNodes_4_text" presStyleLbl="node1" presStyleIdx="3" presStyleCnt="4">
        <dgm:presLayoutVars>
          <dgm:bulletEnabled val="1"/>
        </dgm:presLayoutVars>
      </dgm:prSet>
      <dgm:spPr/>
    </dgm:pt>
  </dgm:ptLst>
  <dgm:cxnLst>
    <dgm:cxn modelId="{3F8B871F-ACBF-4D4A-8DDB-26411BFA2191}" srcId="{F94E8205-35E6-48B7-8BC0-763A581A0F9C}" destId="{3D131958-74BC-4DB2-BECB-98863CAD8B25}" srcOrd="3" destOrd="0" parTransId="{CB981A27-7747-4C8B-9C52-E7FCAD1694E1}" sibTransId="{1322CA9C-0A75-4A12-93D4-57D2467E5733}"/>
    <dgm:cxn modelId="{42AF512C-1F0A-448F-9BF3-1072F8FB3DA3}" type="presOf" srcId="{10D67DF5-9B4B-4060-BCA1-8885FDEA52EF}" destId="{5C0CC1A6-C4A0-4149-9EE4-48A5DA38B080}" srcOrd="0" destOrd="0" presId="urn:microsoft.com/office/officeart/2005/8/layout/vProcess5"/>
    <dgm:cxn modelId="{4301583D-2EB8-4560-BB07-4C62CBD3A7A3}" srcId="{F94E8205-35E6-48B7-8BC0-763A581A0F9C}" destId="{B5AB16D8-8996-4127-B9A3-C3FFA7BC2E08}" srcOrd="1" destOrd="0" parTransId="{9FB08A57-2E68-4AF0-9C9A-BF18F62476FE}" sibTransId="{B9BBB436-EAD1-48EC-AF91-925D255D9A5C}"/>
    <dgm:cxn modelId="{DD69C43F-E99F-4CD0-BD66-9C2E4881A6A5}" type="presOf" srcId="{B5AB16D8-8996-4127-B9A3-C3FFA7BC2E08}" destId="{8346E33C-4366-49A8-BD2B-AFA0090B6B0A}" srcOrd="1" destOrd="0" presId="urn:microsoft.com/office/officeart/2005/8/layout/vProcess5"/>
    <dgm:cxn modelId="{37E79D6B-0D26-46FF-A203-28AA93258C24}" type="presOf" srcId="{7A061702-0A02-4E32-B2DF-4398437ADFB1}" destId="{7514E034-BBF8-4542-958D-5756C74200D2}" srcOrd="0" destOrd="0" presId="urn:microsoft.com/office/officeart/2005/8/layout/vProcess5"/>
    <dgm:cxn modelId="{8226776C-FC1C-424D-BA77-7436A88DD0F3}" type="presOf" srcId="{3D131958-74BC-4DB2-BECB-98863CAD8B25}" destId="{0E056031-2180-41A9-B65F-9074C65D142A}" srcOrd="1" destOrd="0" presId="urn:microsoft.com/office/officeart/2005/8/layout/vProcess5"/>
    <dgm:cxn modelId="{EC5A674D-2D62-43E7-B3D5-55E49F6C7DFC}" type="presOf" srcId="{10D67DF5-9B4B-4060-BCA1-8885FDEA52EF}" destId="{70DC966E-AEEB-4921-90D8-AA0847B385BF}" srcOrd="1" destOrd="0" presId="urn:microsoft.com/office/officeart/2005/8/layout/vProcess5"/>
    <dgm:cxn modelId="{FECCD84F-611E-4DD1-8452-3B0F0818A640}" type="presOf" srcId="{B5AB16D8-8996-4127-B9A3-C3FFA7BC2E08}" destId="{9C43C2FF-C8C4-40E5-911A-76A35EF60A9C}" srcOrd="0" destOrd="0" presId="urn:microsoft.com/office/officeart/2005/8/layout/vProcess5"/>
    <dgm:cxn modelId="{187E1B50-EEB5-4B02-A36E-4A26F7E78E28}" type="presOf" srcId="{8088393B-9202-435F-8710-BC2AC4C4D370}" destId="{EA0870CB-49D4-41EB-9F30-3664EEB0B46D}" srcOrd="1" destOrd="0" presId="urn:microsoft.com/office/officeart/2005/8/layout/vProcess5"/>
    <dgm:cxn modelId="{1E875758-6173-477D-B7B1-31B61D0468B2}" type="presOf" srcId="{F94E8205-35E6-48B7-8BC0-763A581A0F9C}" destId="{26A549C1-D8AF-4FF5-B19E-EC4AAD62AB40}" srcOrd="0" destOrd="0" presId="urn:microsoft.com/office/officeart/2005/8/layout/vProcess5"/>
    <dgm:cxn modelId="{BCF869B5-82EE-43A8-B6A2-63462247C4A7}" type="presOf" srcId="{B9BBB436-EAD1-48EC-AF91-925D255D9A5C}" destId="{2DFF6895-A601-4007-8FC1-D504DF6447DD}" srcOrd="0" destOrd="0" presId="urn:microsoft.com/office/officeart/2005/8/layout/vProcess5"/>
    <dgm:cxn modelId="{A2E6CAB5-A751-4FA7-9AF2-5D9E786171DC}" type="presOf" srcId="{C560D6AF-4C67-431F-9B62-DA4EBC4657B3}" destId="{B6913A7B-A9E1-4C81-B4F9-96FD62B77441}" srcOrd="0" destOrd="0" presId="urn:microsoft.com/office/officeart/2005/8/layout/vProcess5"/>
    <dgm:cxn modelId="{9B1370C3-153A-4F25-9AD6-35CAE6CE05CB}" srcId="{F94E8205-35E6-48B7-8BC0-763A581A0F9C}" destId="{8088393B-9202-435F-8710-BC2AC4C4D370}" srcOrd="0" destOrd="0" parTransId="{486FF923-9D0F-4DED-950B-F9AF2F5A6FFC}" sibTransId="{7A061702-0A02-4E32-B2DF-4398437ADFB1}"/>
    <dgm:cxn modelId="{D14C12DE-E7F0-4175-8170-EA5FC89D09EA}" type="presOf" srcId="{3D131958-74BC-4DB2-BECB-98863CAD8B25}" destId="{B2AC8E49-CBDD-4FAC-A928-7D36C8D72354}" srcOrd="0" destOrd="0" presId="urn:microsoft.com/office/officeart/2005/8/layout/vProcess5"/>
    <dgm:cxn modelId="{827E53E1-90E3-435E-9305-471B13804719}" type="presOf" srcId="{8088393B-9202-435F-8710-BC2AC4C4D370}" destId="{FE20F7A1-3FED-452F-BE24-83A7DA1A0277}" srcOrd="0" destOrd="0" presId="urn:microsoft.com/office/officeart/2005/8/layout/vProcess5"/>
    <dgm:cxn modelId="{C66E68E4-68A4-4149-9582-33E2123CE910}" srcId="{F94E8205-35E6-48B7-8BC0-763A581A0F9C}" destId="{10D67DF5-9B4B-4060-BCA1-8885FDEA52EF}" srcOrd="2" destOrd="0" parTransId="{967514C7-49A6-44E1-83AB-2E979040A6F8}" sibTransId="{C560D6AF-4C67-431F-9B62-DA4EBC4657B3}"/>
    <dgm:cxn modelId="{97C1CFB2-6A57-4C66-8BBA-888B0C7FBBF6}" type="presParOf" srcId="{26A549C1-D8AF-4FF5-B19E-EC4AAD62AB40}" destId="{84663A2E-5C49-46C1-BE28-0C784AEF5300}" srcOrd="0" destOrd="0" presId="urn:microsoft.com/office/officeart/2005/8/layout/vProcess5"/>
    <dgm:cxn modelId="{1784F32C-E16E-4733-B51A-5ED85CA20095}" type="presParOf" srcId="{26A549C1-D8AF-4FF5-B19E-EC4AAD62AB40}" destId="{FE20F7A1-3FED-452F-BE24-83A7DA1A0277}" srcOrd="1" destOrd="0" presId="urn:microsoft.com/office/officeart/2005/8/layout/vProcess5"/>
    <dgm:cxn modelId="{DE2287B9-E782-40E0-92C3-1C638782464B}" type="presParOf" srcId="{26A549C1-D8AF-4FF5-B19E-EC4AAD62AB40}" destId="{9C43C2FF-C8C4-40E5-911A-76A35EF60A9C}" srcOrd="2" destOrd="0" presId="urn:microsoft.com/office/officeart/2005/8/layout/vProcess5"/>
    <dgm:cxn modelId="{DB22C613-5A6E-45C4-A657-3D0DF200F981}" type="presParOf" srcId="{26A549C1-D8AF-4FF5-B19E-EC4AAD62AB40}" destId="{5C0CC1A6-C4A0-4149-9EE4-48A5DA38B080}" srcOrd="3" destOrd="0" presId="urn:microsoft.com/office/officeart/2005/8/layout/vProcess5"/>
    <dgm:cxn modelId="{937DA89B-AEE5-406D-9C12-D8CAA0458DD9}" type="presParOf" srcId="{26A549C1-D8AF-4FF5-B19E-EC4AAD62AB40}" destId="{B2AC8E49-CBDD-4FAC-A928-7D36C8D72354}" srcOrd="4" destOrd="0" presId="urn:microsoft.com/office/officeart/2005/8/layout/vProcess5"/>
    <dgm:cxn modelId="{A270FA7C-9B00-4445-A49F-27B4ADDA4F9C}" type="presParOf" srcId="{26A549C1-D8AF-4FF5-B19E-EC4AAD62AB40}" destId="{7514E034-BBF8-4542-958D-5756C74200D2}" srcOrd="5" destOrd="0" presId="urn:microsoft.com/office/officeart/2005/8/layout/vProcess5"/>
    <dgm:cxn modelId="{292B8F22-C03E-4407-87E6-F5FED0DDDA98}" type="presParOf" srcId="{26A549C1-D8AF-4FF5-B19E-EC4AAD62AB40}" destId="{2DFF6895-A601-4007-8FC1-D504DF6447DD}" srcOrd="6" destOrd="0" presId="urn:microsoft.com/office/officeart/2005/8/layout/vProcess5"/>
    <dgm:cxn modelId="{3480C0D3-46F6-487C-B39D-06BAA0B0F00F}" type="presParOf" srcId="{26A549C1-D8AF-4FF5-B19E-EC4AAD62AB40}" destId="{B6913A7B-A9E1-4C81-B4F9-96FD62B77441}" srcOrd="7" destOrd="0" presId="urn:microsoft.com/office/officeart/2005/8/layout/vProcess5"/>
    <dgm:cxn modelId="{007BC3BD-0D3E-4C9F-A82B-451873CCD9EC}" type="presParOf" srcId="{26A549C1-D8AF-4FF5-B19E-EC4AAD62AB40}" destId="{EA0870CB-49D4-41EB-9F30-3664EEB0B46D}" srcOrd="8" destOrd="0" presId="urn:microsoft.com/office/officeart/2005/8/layout/vProcess5"/>
    <dgm:cxn modelId="{3992F280-10D5-48DF-87ED-4A173F74D535}" type="presParOf" srcId="{26A549C1-D8AF-4FF5-B19E-EC4AAD62AB40}" destId="{8346E33C-4366-49A8-BD2B-AFA0090B6B0A}" srcOrd="9" destOrd="0" presId="urn:microsoft.com/office/officeart/2005/8/layout/vProcess5"/>
    <dgm:cxn modelId="{5156C9F3-9EE2-4F0C-8672-0ACDCA21E448}" type="presParOf" srcId="{26A549C1-D8AF-4FF5-B19E-EC4AAD62AB40}" destId="{70DC966E-AEEB-4921-90D8-AA0847B385BF}" srcOrd="10" destOrd="0" presId="urn:microsoft.com/office/officeart/2005/8/layout/vProcess5"/>
    <dgm:cxn modelId="{AC9A6E6A-8290-49A2-889E-8A62ADC5BEDD}" type="presParOf" srcId="{26A549C1-D8AF-4FF5-B19E-EC4AAD62AB40}" destId="{0E056031-2180-41A9-B65F-9074C65D142A}"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94E8205-35E6-48B7-8BC0-763A581A0F9C}" type="doc">
      <dgm:prSet loTypeId="urn:microsoft.com/office/officeart/2005/8/layout/vProcess5" loCatId="process" qsTypeId="urn:microsoft.com/office/officeart/2005/8/quickstyle/simple3" qsCatId="simple" csTypeId="urn:microsoft.com/office/officeart/2005/8/colors/accent1_4" csCatId="accent1" phldr="1"/>
      <dgm:spPr/>
      <dgm:t>
        <a:bodyPr/>
        <a:lstStyle/>
        <a:p>
          <a:endParaRPr lang="en-US"/>
        </a:p>
      </dgm:t>
    </dgm:pt>
    <dgm:pt modelId="{8088393B-9202-435F-8710-BC2AC4C4D370}">
      <dgm:prSet phldrT="[Text]" custT="1"/>
      <dgm:spPr/>
      <dgm:t>
        <a:bodyPr/>
        <a:lstStyle/>
        <a:p>
          <a:pPr algn="ctr"/>
          <a:r>
            <a:rPr lang="en-US" sz="1600" b="1" i="0" dirty="0">
              <a:latin typeface="Abadi" panose="020B0604020104020204" pitchFamily="34" charset="0"/>
              <a:cs typeface="Aharoni" panose="020F0502020204030204" pitchFamily="2" charset="-79"/>
            </a:rPr>
            <a:t>Compute the number of launches on each site</a:t>
          </a:r>
          <a:endParaRPr lang="en-US" sz="1600" b="1" dirty="0">
            <a:latin typeface="Abadi" panose="020B0604020104020204" pitchFamily="34" charset="0"/>
            <a:cs typeface="Aharoni" panose="020F0502020204030204" pitchFamily="2" charset="-79"/>
          </a:endParaRPr>
        </a:p>
      </dgm:t>
    </dgm:pt>
    <dgm:pt modelId="{486FF923-9D0F-4DED-950B-F9AF2F5A6FFC}" type="parTrans" cxnId="{9B1370C3-153A-4F25-9AD6-35CAE6CE05CB}">
      <dgm:prSet/>
      <dgm:spPr/>
      <dgm:t>
        <a:bodyPr/>
        <a:lstStyle/>
        <a:p>
          <a:pPr algn="ctr"/>
          <a:endParaRPr lang="en-US" sz="1600">
            <a:latin typeface="Abadi" panose="020B0604020104020204" pitchFamily="34" charset="0"/>
            <a:cs typeface="Aharoni" panose="020F0502020204030204" pitchFamily="2" charset="-79"/>
          </a:endParaRPr>
        </a:p>
      </dgm:t>
    </dgm:pt>
    <dgm:pt modelId="{7A061702-0A02-4E32-B2DF-4398437ADFB1}" type="sibTrans" cxnId="{9B1370C3-153A-4F25-9AD6-35CAE6CE05CB}">
      <dgm:prSet/>
      <dgm:spPr/>
      <dgm:t>
        <a:bodyPr/>
        <a:lstStyle/>
        <a:p>
          <a:pPr algn="ctr"/>
          <a:endParaRPr lang="en-US" sz="1600">
            <a:latin typeface="Abadi" panose="020B0604020104020204" pitchFamily="34" charset="0"/>
            <a:cs typeface="Aharoni" panose="020F0502020204030204" pitchFamily="2" charset="-79"/>
          </a:endParaRPr>
        </a:p>
      </dgm:t>
    </dgm:pt>
    <dgm:pt modelId="{B5AB16D8-8996-4127-B9A3-C3FFA7BC2E08}">
      <dgm:prSet phldrT="[Text]" custT="1"/>
      <dgm:spPr/>
      <dgm:t>
        <a:bodyPr/>
        <a:lstStyle/>
        <a:p>
          <a:pPr algn="ctr">
            <a:buNone/>
          </a:pPr>
          <a:r>
            <a:rPr lang="en-US" sz="1600" b="1" dirty="0">
              <a:latin typeface="Abadi" panose="020B0604020104020204" pitchFamily="34" charset="0"/>
              <a:cs typeface="Aharoni" panose="020F0502020204030204" pitchFamily="2" charset="-79"/>
            </a:rPr>
            <a:t>Compute the number and occurrences of each orbit</a:t>
          </a:r>
        </a:p>
      </dgm:t>
    </dgm:pt>
    <dgm:pt modelId="{9FB08A57-2E68-4AF0-9C9A-BF18F62476FE}" type="parTrans" cxnId="{4301583D-2EB8-4560-BB07-4C62CBD3A7A3}">
      <dgm:prSet/>
      <dgm:spPr/>
      <dgm:t>
        <a:bodyPr/>
        <a:lstStyle/>
        <a:p>
          <a:pPr algn="ctr"/>
          <a:endParaRPr lang="en-US" sz="1600">
            <a:latin typeface="Abadi" panose="020B0604020104020204" pitchFamily="34" charset="0"/>
            <a:cs typeface="Aharoni" panose="020F0502020204030204" pitchFamily="2" charset="-79"/>
          </a:endParaRPr>
        </a:p>
      </dgm:t>
    </dgm:pt>
    <dgm:pt modelId="{B9BBB436-EAD1-48EC-AF91-925D255D9A5C}" type="sibTrans" cxnId="{4301583D-2EB8-4560-BB07-4C62CBD3A7A3}">
      <dgm:prSet/>
      <dgm:spPr/>
      <dgm:t>
        <a:bodyPr/>
        <a:lstStyle/>
        <a:p>
          <a:pPr algn="ctr"/>
          <a:endParaRPr lang="en-US" sz="1600">
            <a:latin typeface="Abadi" panose="020B0604020104020204" pitchFamily="34" charset="0"/>
            <a:cs typeface="Aharoni" panose="020F0502020204030204" pitchFamily="2" charset="-79"/>
          </a:endParaRPr>
        </a:p>
      </dgm:t>
    </dgm:pt>
    <dgm:pt modelId="{10D67DF5-9B4B-4060-BCA1-8885FDEA52EF}">
      <dgm:prSet phldrT="[Text]" custT="1"/>
      <dgm:spPr/>
      <dgm:t>
        <a:bodyPr/>
        <a:lstStyle/>
        <a:p>
          <a:pPr algn="ctr"/>
          <a:r>
            <a:rPr lang="en-US" sz="1600" b="1" dirty="0">
              <a:latin typeface="Abadi" panose="020B0604020104020204" pitchFamily="34" charset="0"/>
              <a:cs typeface="Aharoni" panose="020F0502020204030204" pitchFamily="2" charset="-79"/>
            </a:rPr>
            <a:t>Compute</a:t>
          </a:r>
          <a:r>
            <a:rPr lang="en-US" sz="1600" b="1" baseline="0" dirty="0">
              <a:latin typeface="Abadi" panose="020B0604020104020204" pitchFamily="34" charset="0"/>
              <a:cs typeface="Aharoni" panose="020F0502020204030204" pitchFamily="2" charset="-79"/>
            </a:rPr>
            <a:t> the number and occurrence of mission outcome per orbit type</a:t>
          </a:r>
          <a:endParaRPr lang="en-US" sz="1600" b="1" dirty="0">
            <a:latin typeface="Abadi" panose="020B0604020104020204" pitchFamily="34" charset="0"/>
            <a:cs typeface="Aharoni" panose="020F0502020204030204" pitchFamily="2" charset="-79"/>
          </a:endParaRPr>
        </a:p>
      </dgm:t>
    </dgm:pt>
    <dgm:pt modelId="{967514C7-49A6-44E1-83AB-2E979040A6F8}" type="parTrans" cxnId="{C66E68E4-68A4-4149-9582-33E2123CE910}">
      <dgm:prSet/>
      <dgm:spPr/>
      <dgm:t>
        <a:bodyPr/>
        <a:lstStyle/>
        <a:p>
          <a:pPr algn="ctr"/>
          <a:endParaRPr lang="en-US" sz="1600">
            <a:latin typeface="Abadi" panose="020B0604020104020204" pitchFamily="34" charset="0"/>
            <a:cs typeface="Aharoni" panose="020F0502020204030204" pitchFamily="2" charset="-79"/>
          </a:endParaRPr>
        </a:p>
      </dgm:t>
    </dgm:pt>
    <dgm:pt modelId="{C560D6AF-4C67-431F-9B62-DA4EBC4657B3}" type="sibTrans" cxnId="{C66E68E4-68A4-4149-9582-33E2123CE910}">
      <dgm:prSet/>
      <dgm:spPr/>
      <dgm:t>
        <a:bodyPr/>
        <a:lstStyle/>
        <a:p>
          <a:pPr algn="ctr"/>
          <a:endParaRPr lang="en-US" sz="1600">
            <a:latin typeface="Abadi" panose="020B0604020104020204" pitchFamily="34" charset="0"/>
            <a:cs typeface="Aharoni" panose="020F0502020204030204" pitchFamily="2" charset="-79"/>
          </a:endParaRPr>
        </a:p>
      </dgm:t>
    </dgm:pt>
    <dgm:pt modelId="{3D131958-74BC-4DB2-BECB-98863CAD8B25}">
      <dgm:prSet phldrT="[Text]" custT="1"/>
      <dgm:spPr/>
      <dgm:t>
        <a:bodyPr/>
        <a:lstStyle/>
        <a:p>
          <a:pPr algn="ctr"/>
          <a:r>
            <a:rPr lang="en-US" sz="1600" b="1" i="0" dirty="0">
              <a:latin typeface="Abadi" panose="020B0604020104020204" pitchFamily="34" charset="0"/>
              <a:cs typeface="Aharoni" panose="020F0502020204030204" pitchFamily="2" charset="-79"/>
            </a:rPr>
            <a:t>Create a landing outcome label from ‘Outcome’ column</a:t>
          </a:r>
          <a:endParaRPr lang="en-US" sz="1600" dirty="0">
            <a:latin typeface="Abadi" panose="020B0604020104020204" pitchFamily="34" charset="0"/>
            <a:cs typeface="Aharoni" panose="020F0502020204030204" pitchFamily="2" charset="-79"/>
          </a:endParaRPr>
        </a:p>
      </dgm:t>
    </dgm:pt>
    <dgm:pt modelId="{CB981A27-7747-4C8B-9C52-E7FCAD1694E1}" type="parTrans" cxnId="{3F8B871F-ACBF-4D4A-8DDB-26411BFA2191}">
      <dgm:prSet/>
      <dgm:spPr/>
      <dgm:t>
        <a:bodyPr/>
        <a:lstStyle/>
        <a:p>
          <a:pPr algn="ctr"/>
          <a:endParaRPr lang="en-US" sz="1600">
            <a:latin typeface="Abadi" panose="020B0604020104020204" pitchFamily="34" charset="0"/>
            <a:cs typeface="Aharoni" panose="020F0502020204030204" pitchFamily="2" charset="-79"/>
          </a:endParaRPr>
        </a:p>
      </dgm:t>
    </dgm:pt>
    <dgm:pt modelId="{1322CA9C-0A75-4A12-93D4-57D2467E5733}" type="sibTrans" cxnId="{3F8B871F-ACBF-4D4A-8DDB-26411BFA2191}">
      <dgm:prSet/>
      <dgm:spPr/>
      <dgm:t>
        <a:bodyPr/>
        <a:lstStyle/>
        <a:p>
          <a:pPr algn="ctr"/>
          <a:endParaRPr lang="en-US" sz="1600">
            <a:latin typeface="Abadi" panose="020B0604020104020204" pitchFamily="34" charset="0"/>
            <a:cs typeface="Aharoni" panose="020F0502020204030204" pitchFamily="2" charset="-79"/>
          </a:endParaRPr>
        </a:p>
      </dgm:t>
    </dgm:pt>
    <dgm:pt modelId="{26A549C1-D8AF-4FF5-B19E-EC4AAD62AB40}" type="pres">
      <dgm:prSet presAssocID="{F94E8205-35E6-48B7-8BC0-763A581A0F9C}" presName="outerComposite" presStyleCnt="0">
        <dgm:presLayoutVars>
          <dgm:chMax val="5"/>
          <dgm:dir/>
          <dgm:resizeHandles val="exact"/>
        </dgm:presLayoutVars>
      </dgm:prSet>
      <dgm:spPr/>
    </dgm:pt>
    <dgm:pt modelId="{84663A2E-5C49-46C1-BE28-0C784AEF5300}" type="pres">
      <dgm:prSet presAssocID="{F94E8205-35E6-48B7-8BC0-763A581A0F9C}" presName="dummyMaxCanvas" presStyleCnt="0">
        <dgm:presLayoutVars/>
      </dgm:prSet>
      <dgm:spPr/>
    </dgm:pt>
    <dgm:pt modelId="{FE20F7A1-3FED-452F-BE24-83A7DA1A0277}" type="pres">
      <dgm:prSet presAssocID="{F94E8205-35E6-48B7-8BC0-763A581A0F9C}" presName="FourNodes_1" presStyleLbl="node1" presStyleIdx="0" presStyleCnt="4" custLinFactNeighborX="-3929">
        <dgm:presLayoutVars>
          <dgm:bulletEnabled val="1"/>
        </dgm:presLayoutVars>
      </dgm:prSet>
      <dgm:spPr/>
    </dgm:pt>
    <dgm:pt modelId="{9C43C2FF-C8C4-40E5-911A-76A35EF60A9C}" type="pres">
      <dgm:prSet presAssocID="{F94E8205-35E6-48B7-8BC0-763A581A0F9C}" presName="FourNodes_2" presStyleLbl="node1" presStyleIdx="1" presStyleCnt="4">
        <dgm:presLayoutVars>
          <dgm:bulletEnabled val="1"/>
        </dgm:presLayoutVars>
      </dgm:prSet>
      <dgm:spPr/>
    </dgm:pt>
    <dgm:pt modelId="{5C0CC1A6-C4A0-4149-9EE4-48A5DA38B080}" type="pres">
      <dgm:prSet presAssocID="{F94E8205-35E6-48B7-8BC0-763A581A0F9C}" presName="FourNodes_3" presStyleLbl="node1" presStyleIdx="2" presStyleCnt="4">
        <dgm:presLayoutVars>
          <dgm:bulletEnabled val="1"/>
        </dgm:presLayoutVars>
      </dgm:prSet>
      <dgm:spPr/>
    </dgm:pt>
    <dgm:pt modelId="{B2AC8E49-CBDD-4FAC-A928-7D36C8D72354}" type="pres">
      <dgm:prSet presAssocID="{F94E8205-35E6-48B7-8BC0-763A581A0F9C}" presName="FourNodes_4" presStyleLbl="node1" presStyleIdx="3" presStyleCnt="4">
        <dgm:presLayoutVars>
          <dgm:bulletEnabled val="1"/>
        </dgm:presLayoutVars>
      </dgm:prSet>
      <dgm:spPr/>
    </dgm:pt>
    <dgm:pt modelId="{7514E034-BBF8-4542-958D-5756C74200D2}" type="pres">
      <dgm:prSet presAssocID="{F94E8205-35E6-48B7-8BC0-763A581A0F9C}" presName="FourConn_1-2" presStyleLbl="fgAccFollowNode1" presStyleIdx="0" presStyleCnt="3">
        <dgm:presLayoutVars>
          <dgm:bulletEnabled val="1"/>
        </dgm:presLayoutVars>
      </dgm:prSet>
      <dgm:spPr/>
    </dgm:pt>
    <dgm:pt modelId="{2DFF6895-A601-4007-8FC1-D504DF6447DD}" type="pres">
      <dgm:prSet presAssocID="{F94E8205-35E6-48B7-8BC0-763A581A0F9C}" presName="FourConn_2-3" presStyleLbl="fgAccFollowNode1" presStyleIdx="1" presStyleCnt="3">
        <dgm:presLayoutVars>
          <dgm:bulletEnabled val="1"/>
        </dgm:presLayoutVars>
      </dgm:prSet>
      <dgm:spPr/>
    </dgm:pt>
    <dgm:pt modelId="{B6913A7B-A9E1-4C81-B4F9-96FD62B77441}" type="pres">
      <dgm:prSet presAssocID="{F94E8205-35E6-48B7-8BC0-763A581A0F9C}" presName="FourConn_3-4" presStyleLbl="fgAccFollowNode1" presStyleIdx="2" presStyleCnt="3">
        <dgm:presLayoutVars>
          <dgm:bulletEnabled val="1"/>
        </dgm:presLayoutVars>
      </dgm:prSet>
      <dgm:spPr/>
    </dgm:pt>
    <dgm:pt modelId="{EA0870CB-49D4-41EB-9F30-3664EEB0B46D}" type="pres">
      <dgm:prSet presAssocID="{F94E8205-35E6-48B7-8BC0-763A581A0F9C}" presName="FourNodes_1_text" presStyleLbl="node1" presStyleIdx="3" presStyleCnt="4">
        <dgm:presLayoutVars>
          <dgm:bulletEnabled val="1"/>
        </dgm:presLayoutVars>
      </dgm:prSet>
      <dgm:spPr/>
    </dgm:pt>
    <dgm:pt modelId="{8346E33C-4366-49A8-BD2B-AFA0090B6B0A}" type="pres">
      <dgm:prSet presAssocID="{F94E8205-35E6-48B7-8BC0-763A581A0F9C}" presName="FourNodes_2_text" presStyleLbl="node1" presStyleIdx="3" presStyleCnt="4">
        <dgm:presLayoutVars>
          <dgm:bulletEnabled val="1"/>
        </dgm:presLayoutVars>
      </dgm:prSet>
      <dgm:spPr/>
    </dgm:pt>
    <dgm:pt modelId="{70DC966E-AEEB-4921-90D8-AA0847B385BF}" type="pres">
      <dgm:prSet presAssocID="{F94E8205-35E6-48B7-8BC0-763A581A0F9C}" presName="FourNodes_3_text" presStyleLbl="node1" presStyleIdx="3" presStyleCnt="4">
        <dgm:presLayoutVars>
          <dgm:bulletEnabled val="1"/>
        </dgm:presLayoutVars>
      </dgm:prSet>
      <dgm:spPr/>
    </dgm:pt>
    <dgm:pt modelId="{0E056031-2180-41A9-B65F-9074C65D142A}" type="pres">
      <dgm:prSet presAssocID="{F94E8205-35E6-48B7-8BC0-763A581A0F9C}" presName="FourNodes_4_text" presStyleLbl="node1" presStyleIdx="3" presStyleCnt="4">
        <dgm:presLayoutVars>
          <dgm:bulletEnabled val="1"/>
        </dgm:presLayoutVars>
      </dgm:prSet>
      <dgm:spPr/>
    </dgm:pt>
  </dgm:ptLst>
  <dgm:cxnLst>
    <dgm:cxn modelId="{3F8B871F-ACBF-4D4A-8DDB-26411BFA2191}" srcId="{F94E8205-35E6-48B7-8BC0-763A581A0F9C}" destId="{3D131958-74BC-4DB2-BECB-98863CAD8B25}" srcOrd="3" destOrd="0" parTransId="{CB981A27-7747-4C8B-9C52-E7FCAD1694E1}" sibTransId="{1322CA9C-0A75-4A12-93D4-57D2467E5733}"/>
    <dgm:cxn modelId="{42AF512C-1F0A-448F-9BF3-1072F8FB3DA3}" type="presOf" srcId="{10D67DF5-9B4B-4060-BCA1-8885FDEA52EF}" destId="{5C0CC1A6-C4A0-4149-9EE4-48A5DA38B080}" srcOrd="0" destOrd="0" presId="urn:microsoft.com/office/officeart/2005/8/layout/vProcess5"/>
    <dgm:cxn modelId="{4301583D-2EB8-4560-BB07-4C62CBD3A7A3}" srcId="{F94E8205-35E6-48B7-8BC0-763A581A0F9C}" destId="{B5AB16D8-8996-4127-B9A3-C3FFA7BC2E08}" srcOrd="1" destOrd="0" parTransId="{9FB08A57-2E68-4AF0-9C9A-BF18F62476FE}" sibTransId="{B9BBB436-EAD1-48EC-AF91-925D255D9A5C}"/>
    <dgm:cxn modelId="{DD69C43F-E99F-4CD0-BD66-9C2E4881A6A5}" type="presOf" srcId="{B5AB16D8-8996-4127-B9A3-C3FFA7BC2E08}" destId="{8346E33C-4366-49A8-BD2B-AFA0090B6B0A}" srcOrd="1" destOrd="0" presId="urn:microsoft.com/office/officeart/2005/8/layout/vProcess5"/>
    <dgm:cxn modelId="{37E79D6B-0D26-46FF-A203-28AA93258C24}" type="presOf" srcId="{7A061702-0A02-4E32-B2DF-4398437ADFB1}" destId="{7514E034-BBF8-4542-958D-5756C74200D2}" srcOrd="0" destOrd="0" presId="urn:microsoft.com/office/officeart/2005/8/layout/vProcess5"/>
    <dgm:cxn modelId="{8226776C-FC1C-424D-BA77-7436A88DD0F3}" type="presOf" srcId="{3D131958-74BC-4DB2-BECB-98863CAD8B25}" destId="{0E056031-2180-41A9-B65F-9074C65D142A}" srcOrd="1" destOrd="0" presId="urn:microsoft.com/office/officeart/2005/8/layout/vProcess5"/>
    <dgm:cxn modelId="{EC5A674D-2D62-43E7-B3D5-55E49F6C7DFC}" type="presOf" srcId="{10D67DF5-9B4B-4060-BCA1-8885FDEA52EF}" destId="{70DC966E-AEEB-4921-90D8-AA0847B385BF}" srcOrd="1" destOrd="0" presId="urn:microsoft.com/office/officeart/2005/8/layout/vProcess5"/>
    <dgm:cxn modelId="{FECCD84F-611E-4DD1-8452-3B0F0818A640}" type="presOf" srcId="{B5AB16D8-8996-4127-B9A3-C3FFA7BC2E08}" destId="{9C43C2FF-C8C4-40E5-911A-76A35EF60A9C}" srcOrd="0" destOrd="0" presId="urn:microsoft.com/office/officeart/2005/8/layout/vProcess5"/>
    <dgm:cxn modelId="{187E1B50-EEB5-4B02-A36E-4A26F7E78E28}" type="presOf" srcId="{8088393B-9202-435F-8710-BC2AC4C4D370}" destId="{EA0870CB-49D4-41EB-9F30-3664EEB0B46D}" srcOrd="1" destOrd="0" presId="urn:microsoft.com/office/officeart/2005/8/layout/vProcess5"/>
    <dgm:cxn modelId="{1E875758-6173-477D-B7B1-31B61D0468B2}" type="presOf" srcId="{F94E8205-35E6-48B7-8BC0-763A581A0F9C}" destId="{26A549C1-D8AF-4FF5-B19E-EC4AAD62AB40}" srcOrd="0" destOrd="0" presId="urn:microsoft.com/office/officeart/2005/8/layout/vProcess5"/>
    <dgm:cxn modelId="{BCF869B5-82EE-43A8-B6A2-63462247C4A7}" type="presOf" srcId="{B9BBB436-EAD1-48EC-AF91-925D255D9A5C}" destId="{2DFF6895-A601-4007-8FC1-D504DF6447DD}" srcOrd="0" destOrd="0" presId="urn:microsoft.com/office/officeart/2005/8/layout/vProcess5"/>
    <dgm:cxn modelId="{A2E6CAB5-A751-4FA7-9AF2-5D9E786171DC}" type="presOf" srcId="{C560D6AF-4C67-431F-9B62-DA4EBC4657B3}" destId="{B6913A7B-A9E1-4C81-B4F9-96FD62B77441}" srcOrd="0" destOrd="0" presId="urn:microsoft.com/office/officeart/2005/8/layout/vProcess5"/>
    <dgm:cxn modelId="{9B1370C3-153A-4F25-9AD6-35CAE6CE05CB}" srcId="{F94E8205-35E6-48B7-8BC0-763A581A0F9C}" destId="{8088393B-9202-435F-8710-BC2AC4C4D370}" srcOrd="0" destOrd="0" parTransId="{486FF923-9D0F-4DED-950B-F9AF2F5A6FFC}" sibTransId="{7A061702-0A02-4E32-B2DF-4398437ADFB1}"/>
    <dgm:cxn modelId="{D14C12DE-E7F0-4175-8170-EA5FC89D09EA}" type="presOf" srcId="{3D131958-74BC-4DB2-BECB-98863CAD8B25}" destId="{B2AC8E49-CBDD-4FAC-A928-7D36C8D72354}" srcOrd="0" destOrd="0" presId="urn:microsoft.com/office/officeart/2005/8/layout/vProcess5"/>
    <dgm:cxn modelId="{827E53E1-90E3-435E-9305-471B13804719}" type="presOf" srcId="{8088393B-9202-435F-8710-BC2AC4C4D370}" destId="{FE20F7A1-3FED-452F-BE24-83A7DA1A0277}" srcOrd="0" destOrd="0" presId="urn:microsoft.com/office/officeart/2005/8/layout/vProcess5"/>
    <dgm:cxn modelId="{C66E68E4-68A4-4149-9582-33E2123CE910}" srcId="{F94E8205-35E6-48B7-8BC0-763A581A0F9C}" destId="{10D67DF5-9B4B-4060-BCA1-8885FDEA52EF}" srcOrd="2" destOrd="0" parTransId="{967514C7-49A6-44E1-83AB-2E979040A6F8}" sibTransId="{C560D6AF-4C67-431F-9B62-DA4EBC4657B3}"/>
    <dgm:cxn modelId="{97C1CFB2-6A57-4C66-8BBA-888B0C7FBBF6}" type="presParOf" srcId="{26A549C1-D8AF-4FF5-B19E-EC4AAD62AB40}" destId="{84663A2E-5C49-46C1-BE28-0C784AEF5300}" srcOrd="0" destOrd="0" presId="urn:microsoft.com/office/officeart/2005/8/layout/vProcess5"/>
    <dgm:cxn modelId="{1784F32C-E16E-4733-B51A-5ED85CA20095}" type="presParOf" srcId="{26A549C1-D8AF-4FF5-B19E-EC4AAD62AB40}" destId="{FE20F7A1-3FED-452F-BE24-83A7DA1A0277}" srcOrd="1" destOrd="0" presId="urn:microsoft.com/office/officeart/2005/8/layout/vProcess5"/>
    <dgm:cxn modelId="{DE2287B9-E782-40E0-92C3-1C638782464B}" type="presParOf" srcId="{26A549C1-D8AF-4FF5-B19E-EC4AAD62AB40}" destId="{9C43C2FF-C8C4-40E5-911A-76A35EF60A9C}" srcOrd="2" destOrd="0" presId="urn:microsoft.com/office/officeart/2005/8/layout/vProcess5"/>
    <dgm:cxn modelId="{DB22C613-5A6E-45C4-A657-3D0DF200F981}" type="presParOf" srcId="{26A549C1-D8AF-4FF5-B19E-EC4AAD62AB40}" destId="{5C0CC1A6-C4A0-4149-9EE4-48A5DA38B080}" srcOrd="3" destOrd="0" presId="urn:microsoft.com/office/officeart/2005/8/layout/vProcess5"/>
    <dgm:cxn modelId="{937DA89B-AEE5-406D-9C12-D8CAA0458DD9}" type="presParOf" srcId="{26A549C1-D8AF-4FF5-B19E-EC4AAD62AB40}" destId="{B2AC8E49-CBDD-4FAC-A928-7D36C8D72354}" srcOrd="4" destOrd="0" presId="urn:microsoft.com/office/officeart/2005/8/layout/vProcess5"/>
    <dgm:cxn modelId="{A270FA7C-9B00-4445-A49F-27B4ADDA4F9C}" type="presParOf" srcId="{26A549C1-D8AF-4FF5-B19E-EC4AAD62AB40}" destId="{7514E034-BBF8-4542-958D-5756C74200D2}" srcOrd="5" destOrd="0" presId="urn:microsoft.com/office/officeart/2005/8/layout/vProcess5"/>
    <dgm:cxn modelId="{292B8F22-C03E-4407-87E6-F5FED0DDDA98}" type="presParOf" srcId="{26A549C1-D8AF-4FF5-B19E-EC4AAD62AB40}" destId="{2DFF6895-A601-4007-8FC1-D504DF6447DD}" srcOrd="6" destOrd="0" presId="urn:microsoft.com/office/officeart/2005/8/layout/vProcess5"/>
    <dgm:cxn modelId="{3480C0D3-46F6-487C-B39D-06BAA0B0F00F}" type="presParOf" srcId="{26A549C1-D8AF-4FF5-B19E-EC4AAD62AB40}" destId="{B6913A7B-A9E1-4C81-B4F9-96FD62B77441}" srcOrd="7" destOrd="0" presId="urn:microsoft.com/office/officeart/2005/8/layout/vProcess5"/>
    <dgm:cxn modelId="{007BC3BD-0D3E-4C9F-A82B-451873CCD9EC}" type="presParOf" srcId="{26A549C1-D8AF-4FF5-B19E-EC4AAD62AB40}" destId="{EA0870CB-49D4-41EB-9F30-3664EEB0B46D}" srcOrd="8" destOrd="0" presId="urn:microsoft.com/office/officeart/2005/8/layout/vProcess5"/>
    <dgm:cxn modelId="{3992F280-10D5-48DF-87ED-4A173F74D535}" type="presParOf" srcId="{26A549C1-D8AF-4FF5-B19E-EC4AAD62AB40}" destId="{8346E33C-4366-49A8-BD2B-AFA0090B6B0A}" srcOrd="9" destOrd="0" presId="urn:microsoft.com/office/officeart/2005/8/layout/vProcess5"/>
    <dgm:cxn modelId="{5156C9F3-9EE2-4F0C-8672-0ACDCA21E448}" type="presParOf" srcId="{26A549C1-D8AF-4FF5-B19E-EC4AAD62AB40}" destId="{70DC966E-AEEB-4921-90D8-AA0847B385BF}" srcOrd="10" destOrd="0" presId="urn:microsoft.com/office/officeart/2005/8/layout/vProcess5"/>
    <dgm:cxn modelId="{AC9A6E6A-8290-49A2-889E-8A62ADC5BEDD}" type="presParOf" srcId="{26A549C1-D8AF-4FF5-B19E-EC4AAD62AB40}" destId="{0E056031-2180-41A9-B65F-9074C65D142A}"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493E734-22D8-4D94-A7DC-C548644FC449}" type="doc">
      <dgm:prSet loTypeId="urn:microsoft.com/office/officeart/2011/layout/CircleProcess" loCatId="process" qsTypeId="urn:microsoft.com/office/officeart/2005/8/quickstyle/simple1" qsCatId="simple" csTypeId="urn:microsoft.com/office/officeart/2005/8/colors/accent1_5" csCatId="accent1" phldr="1"/>
      <dgm:spPr/>
      <dgm:t>
        <a:bodyPr/>
        <a:lstStyle/>
        <a:p>
          <a:endParaRPr lang="en-US"/>
        </a:p>
      </dgm:t>
    </dgm:pt>
    <dgm:pt modelId="{D1C6C1C7-9820-4CEA-A4BD-CA67111451ED}">
      <dgm:prSet phldrT="[Text]" custT="1"/>
      <dgm:spPr/>
      <dgm:t>
        <a:bodyPr/>
        <a:lstStyle/>
        <a:p>
          <a:r>
            <a:rPr lang="en-US" sz="1600" b="1" dirty="0"/>
            <a:t>Create Array</a:t>
          </a:r>
        </a:p>
      </dgm:t>
    </dgm:pt>
    <dgm:pt modelId="{29488571-9B90-4380-AC7D-86E6F28052D6}" type="sibTrans" cxnId="{2C21D242-4496-4FD3-9679-73FCEDCC21E0}">
      <dgm:prSet/>
      <dgm:spPr/>
      <dgm:t>
        <a:bodyPr/>
        <a:lstStyle/>
        <a:p>
          <a:endParaRPr lang="en-US"/>
        </a:p>
      </dgm:t>
    </dgm:pt>
    <dgm:pt modelId="{A4C7570B-959C-4457-81E9-2EF01320E0A1}" type="parTrans" cxnId="{2C21D242-4496-4FD3-9679-73FCEDCC21E0}">
      <dgm:prSet/>
      <dgm:spPr/>
      <dgm:t>
        <a:bodyPr/>
        <a:lstStyle/>
        <a:p>
          <a:endParaRPr lang="en-US"/>
        </a:p>
      </dgm:t>
    </dgm:pt>
    <dgm:pt modelId="{84562675-3AA3-4BC4-B198-140996390229}">
      <dgm:prSet phldrT="[Text]" custT="1"/>
      <dgm:spPr/>
      <dgm:t>
        <a:bodyPr/>
        <a:lstStyle/>
        <a:p>
          <a:r>
            <a:rPr lang="en-US" sz="1200" dirty="0"/>
            <a:t>Create NumPy array from the Class column</a:t>
          </a:r>
        </a:p>
      </dgm:t>
    </dgm:pt>
    <dgm:pt modelId="{EE148607-9584-4AA6-9C09-C10A36BB389B}" type="sibTrans" cxnId="{7E3FDD94-D5EC-4EB9-9E82-F78EFA33F641}">
      <dgm:prSet/>
      <dgm:spPr/>
      <dgm:t>
        <a:bodyPr/>
        <a:lstStyle/>
        <a:p>
          <a:endParaRPr lang="en-US"/>
        </a:p>
      </dgm:t>
    </dgm:pt>
    <dgm:pt modelId="{5713E5B0-0C9C-4767-B028-68B65897DEC7}" type="parTrans" cxnId="{7E3FDD94-D5EC-4EB9-9E82-F78EFA33F641}">
      <dgm:prSet/>
      <dgm:spPr/>
      <dgm:t>
        <a:bodyPr/>
        <a:lstStyle/>
        <a:p>
          <a:endParaRPr lang="en-US"/>
        </a:p>
      </dgm:t>
    </dgm:pt>
    <dgm:pt modelId="{FDFDB515-BFD4-419B-A3B3-F0911D42AC3C}">
      <dgm:prSet phldrT="[Text]" custT="1"/>
      <dgm:spPr/>
      <dgm:t>
        <a:bodyPr/>
        <a:lstStyle/>
        <a:p>
          <a:r>
            <a:rPr lang="en-US" sz="1400" b="1" dirty="0"/>
            <a:t>Standardize</a:t>
          </a:r>
        </a:p>
      </dgm:t>
    </dgm:pt>
    <dgm:pt modelId="{5BA3088C-311D-4C3E-BC39-C9878CE3E6CD}" type="sibTrans" cxnId="{0DA51975-DEA7-4D4B-A4F8-D33DC86922CF}">
      <dgm:prSet/>
      <dgm:spPr/>
      <dgm:t>
        <a:bodyPr/>
        <a:lstStyle/>
        <a:p>
          <a:endParaRPr lang="en-US"/>
        </a:p>
      </dgm:t>
    </dgm:pt>
    <dgm:pt modelId="{E41E2393-FDBE-4552-B819-A664A91AE0FC}" type="parTrans" cxnId="{0DA51975-DEA7-4D4B-A4F8-D33DC86922CF}">
      <dgm:prSet/>
      <dgm:spPr/>
      <dgm:t>
        <a:bodyPr/>
        <a:lstStyle/>
        <a:p>
          <a:endParaRPr lang="en-US"/>
        </a:p>
      </dgm:t>
    </dgm:pt>
    <dgm:pt modelId="{103A26AC-A16B-4BF4-ACC0-D45834B7E08E}">
      <dgm:prSet phldrT="[Text]" custT="1"/>
      <dgm:spPr/>
      <dgm:t>
        <a:bodyPr/>
        <a:lstStyle/>
        <a:p>
          <a:r>
            <a:rPr lang="en-US" sz="1200" dirty="0"/>
            <a:t>Standardize the data with </a:t>
          </a:r>
          <a:r>
            <a:rPr lang="en-US" sz="1200" dirty="0" err="1"/>
            <a:t>StandardScaler</a:t>
          </a:r>
          <a:r>
            <a:rPr lang="en-US" sz="1200" dirty="0"/>
            <a:t>. Fit and transform the data.</a:t>
          </a:r>
        </a:p>
      </dgm:t>
    </dgm:pt>
    <dgm:pt modelId="{148DBF43-20B9-4B0D-A66D-A57A10E78D07}" type="sibTrans" cxnId="{F99DDC43-6158-4627-B65B-0140E122DD07}">
      <dgm:prSet/>
      <dgm:spPr/>
      <dgm:t>
        <a:bodyPr/>
        <a:lstStyle/>
        <a:p>
          <a:endParaRPr lang="en-US"/>
        </a:p>
      </dgm:t>
    </dgm:pt>
    <dgm:pt modelId="{1A72B313-0948-432C-98EE-D7D73E539882}" type="parTrans" cxnId="{F99DDC43-6158-4627-B65B-0140E122DD07}">
      <dgm:prSet/>
      <dgm:spPr/>
      <dgm:t>
        <a:bodyPr/>
        <a:lstStyle/>
        <a:p>
          <a:endParaRPr lang="en-US"/>
        </a:p>
      </dgm:t>
    </dgm:pt>
    <dgm:pt modelId="{DB1F1075-C0E5-46BD-9E0C-95835E9D25B9}">
      <dgm:prSet phldrT="[Text]" custT="1"/>
      <dgm:spPr/>
      <dgm:t>
        <a:bodyPr/>
        <a:lstStyle/>
        <a:p>
          <a:r>
            <a:rPr lang="en-US" sz="1600" b="1" dirty="0"/>
            <a:t>Split</a:t>
          </a:r>
        </a:p>
      </dgm:t>
    </dgm:pt>
    <dgm:pt modelId="{8C88B9A8-6D26-49EE-9C52-8996B0CBBC2A}" type="sibTrans" cxnId="{ED5B3E0E-8FC9-416A-8054-A026147650CE}">
      <dgm:prSet/>
      <dgm:spPr/>
      <dgm:t>
        <a:bodyPr/>
        <a:lstStyle/>
        <a:p>
          <a:endParaRPr lang="en-US"/>
        </a:p>
      </dgm:t>
    </dgm:pt>
    <dgm:pt modelId="{A1329F5C-BAB1-49C7-BD39-3A24B05F7F13}" type="parTrans" cxnId="{ED5B3E0E-8FC9-416A-8054-A026147650CE}">
      <dgm:prSet/>
      <dgm:spPr/>
      <dgm:t>
        <a:bodyPr/>
        <a:lstStyle/>
        <a:p>
          <a:endParaRPr lang="en-US"/>
        </a:p>
      </dgm:t>
    </dgm:pt>
    <dgm:pt modelId="{860CD215-124F-4429-903F-18F03D4CE6F5}">
      <dgm:prSet phldrT="[Text]" custT="1"/>
      <dgm:spPr/>
      <dgm:t>
        <a:bodyPr/>
        <a:lstStyle/>
        <a:p>
          <a:r>
            <a:rPr lang="en-US" sz="1600" b="1" dirty="0"/>
            <a:t>Create</a:t>
          </a:r>
          <a:r>
            <a:rPr lang="en-US" sz="1400" b="1" dirty="0"/>
            <a:t> </a:t>
          </a:r>
          <a:r>
            <a:rPr lang="en-US" sz="1200" b="1" dirty="0" err="1"/>
            <a:t>GridSearchCV</a:t>
          </a:r>
          <a:endParaRPr lang="en-US" sz="1200" b="1" dirty="0"/>
        </a:p>
      </dgm:t>
    </dgm:pt>
    <dgm:pt modelId="{1BBC4843-29F1-4B5A-9314-241681232E35}" type="sibTrans" cxnId="{C843185C-A554-4EF3-AF41-5E7E5AE43D81}">
      <dgm:prSet/>
      <dgm:spPr/>
      <dgm:t>
        <a:bodyPr/>
        <a:lstStyle/>
        <a:p>
          <a:endParaRPr lang="en-US"/>
        </a:p>
      </dgm:t>
    </dgm:pt>
    <dgm:pt modelId="{F90A6B82-474C-45A1-AB5F-64055DCB138E}" type="parTrans" cxnId="{C843185C-A554-4EF3-AF41-5E7E5AE43D81}">
      <dgm:prSet/>
      <dgm:spPr/>
      <dgm:t>
        <a:bodyPr/>
        <a:lstStyle/>
        <a:p>
          <a:endParaRPr lang="en-US"/>
        </a:p>
      </dgm:t>
    </dgm:pt>
    <dgm:pt modelId="{A448B6CD-48F2-4BA2-B59E-58C645ABDEF4}">
      <dgm:prSet phldrT="[Text]" custT="1"/>
      <dgm:spPr/>
      <dgm:t>
        <a:bodyPr/>
        <a:lstStyle/>
        <a:p>
          <a:r>
            <a:rPr lang="en-US" sz="1600" b="1" dirty="0"/>
            <a:t>Apply</a:t>
          </a:r>
          <a:r>
            <a:rPr lang="en-US" sz="1400" b="1" dirty="0"/>
            <a:t> </a:t>
          </a:r>
          <a:r>
            <a:rPr lang="en-US" sz="1200" b="1" dirty="0" err="1"/>
            <a:t>GridSearchCV</a:t>
          </a:r>
          <a:endParaRPr lang="en-US" sz="1200" b="1" dirty="0"/>
        </a:p>
      </dgm:t>
    </dgm:pt>
    <dgm:pt modelId="{3E0BE92A-5136-4C08-85AE-270984829375}" type="sibTrans" cxnId="{7E46B0FA-6EFD-44A2-8610-29012FC3500C}">
      <dgm:prSet/>
      <dgm:spPr/>
      <dgm:t>
        <a:bodyPr/>
        <a:lstStyle/>
        <a:p>
          <a:endParaRPr lang="en-US"/>
        </a:p>
      </dgm:t>
    </dgm:pt>
    <dgm:pt modelId="{12C6B6C6-5755-4EE7-B531-CF14A7F0DEB9}" type="parTrans" cxnId="{7E46B0FA-6EFD-44A2-8610-29012FC3500C}">
      <dgm:prSet/>
      <dgm:spPr/>
      <dgm:t>
        <a:bodyPr/>
        <a:lstStyle/>
        <a:p>
          <a:endParaRPr lang="en-US"/>
        </a:p>
      </dgm:t>
    </dgm:pt>
    <dgm:pt modelId="{43E9CDAA-78A0-472E-90DD-4AA49C0AEE16}">
      <dgm:prSet phldrT="[Text]" custT="1"/>
      <dgm:spPr/>
      <dgm:t>
        <a:bodyPr/>
        <a:lstStyle/>
        <a:p>
          <a:r>
            <a:rPr lang="en-US" sz="1200" dirty="0"/>
            <a:t>Apply </a:t>
          </a:r>
          <a:r>
            <a:rPr lang="en-US" sz="1200" dirty="0" err="1"/>
            <a:t>GridSearchCV</a:t>
          </a:r>
          <a:r>
            <a:rPr lang="en-US" sz="1200" dirty="0"/>
            <a:t> on different algorithms: logistic regression, SVC, decision tree, K-Nearest Neighbor</a:t>
          </a:r>
        </a:p>
      </dgm:t>
    </dgm:pt>
    <dgm:pt modelId="{640A0A93-3461-4EA9-BBAC-E82686566841}" type="sibTrans" cxnId="{E4B13FDD-F6B1-4D45-9B4A-94FD04BA6256}">
      <dgm:prSet/>
      <dgm:spPr/>
      <dgm:t>
        <a:bodyPr/>
        <a:lstStyle/>
        <a:p>
          <a:endParaRPr lang="en-US"/>
        </a:p>
      </dgm:t>
    </dgm:pt>
    <dgm:pt modelId="{2E3692F9-97EB-496F-8A43-97250E06509A}" type="parTrans" cxnId="{E4B13FDD-F6B1-4D45-9B4A-94FD04BA6256}">
      <dgm:prSet/>
      <dgm:spPr/>
      <dgm:t>
        <a:bodyPr/>
        <a:lstStyle/>
        <a:p>
          <a:endParaRPr lang="en-US"/>
        </a:p>
      </dgm:t>
    </dgm:pt>
    <dgm:pt modelId="{AE662E5F-FB4B-4FD7-916C-EE1863394178}">
      <dgm:prSet phldrT="[Text]" custT="1"/>
      <dgm:spPr/>
      <dgm:t>
        <a:bodyPr/>
        <a:lstStyle/>
        <a:p>
          <a:r>
            <a:rPr lang="en-US" sz="1600" b="1" dirty="0"/>
            <a:t>Calculate</a:t>
          </a:r>
        </a:p>
      </dgm:t>
    </dgm:pt>
    <dgm:pt modelId="{963C6125-E649-4616-BF4E-7D3807A83315}" type="sibTrans" cxnId="{57DDBDF0-9E56-4F05-9CE3-FFAC274B5FCB}">
      <dgm:prSet/>
      <dgm:spPr/>
      <dgm:t>
        <a:bodyPr/>
        <a:lstStyle/>
        <a:p>
          <a:endParaRPr lang="en-US"/>
        </a:p>
      </dgm:t>
    </dgm:pt>
    <dgm:pt modelId="{5A530938-B17D-4484-9F53-1562BAB28762}" type="parTrans" cxnId="{57DDBDF0-9E56-4F05-9CE3-FFAC274B5FCB}">
      <dgm:prSet/>
      <dgm:spPr/>
      <dgm:t>
        <a:bodyPr/>
        <a:lstStyle/>
        <a:p>
          <a:endParaRPr lang="en-US"/>
        </a:p>
      </dgm:t>
    </dgm:pt>
    <dgm:pt modelId="{08A96AA3-87F3-480E-A252-B4033416A878}">
      <dgm:prSet phldrT="[Text]" custT="1"/>
      <dgm:spPr/>
      <dgm:t>
        <a:bodyPr/>
        <a:lstStyle/>
        <a:p>
          <a:r>
            <a:rPr lang="en-US" sz="1200" dirty="0"/>
            <a:t>Create a </a:t>
          </a:r>
          <a:r>
            <a:rPr lang="en-US" sz="1200" dirty="0" err="1"/>
            <a:t>GridSearchCV</a:t>
          </a:r>
          <a:r>
            <a:rPr lang="en-US" sz="1200" dirty="0"/>
            <a:t> object with cv=10 for parameter optimization</a:t>
          </a:r>
        </a:p>
      </dgm:t>
    </dgm:pt>
    <dgm:pt modelId="{01188E91-C4CB-4D0A-A825-C4D5E31BE099}" type="parTrans" cxnId="{A573E081-408E-477D-869C-18A5143D9038}">
      <dgm:prSet/>
      <dgm:spPr/>
      <dgm:t>
        <a:bodyPr/>
        <a:lstStyle/>
        <a:p>
          <a:endParaRPr lang="en-US"/>
        </a:p>
      </dgm:t>
    </dgm:pt>
    <dgm:pt modelId="{1C61FB26-4CB7-484A-9072-C99A3537ECED}" type="sibTrans" cxnId="{A573E081-408E-477D-869C-18A5143D9038}">
      <dgm:prSet/>
      <dgm:spPr/>
      <dgm:t>
        <a:bodyPr/>
        <a:lstStyle/>
        <a:p>
          <a:endParaRPr lang="en-US"/>
        </a:p>
      </dgm:t>
    </dgm:pt>
    <dgm:pt modelId="{55A2D4B1-8216-4E8D-AE20-CE6B35326443}">
      <dgm:prSet phldrT="[Text]" custT="1"/>
      <dgm:spPr/>
      <dgm:t>
        <a:bodyPr/>
        <a:lstStyle/>
        <a:p>
          <a:r>
            <a:rPr lang="en-US" sz="1200" dirty="0"/>
            <a:t>Calculate accuracy on the test data using .score() for all models</a:t>
          </a:r>
        </a:p>
      </dgm:t>
    </dgm:pt>
    <dgm:pt modelId="{0674B5DF-00EE-4593-96F7-8C938C8372AB}" type="parTrans" cxnId="{3689947F-AAC1-47B9-B490-55C39224E52D}">
      <dgm:prSet/>
      <dgm:spPr/>
      <dgm:t>
        <a:bodyPr/>
        <a:lstStyle/>
        <a:p>
          <a:endParaRPr lang="en-US"/>
        </a:p>
      </dgm:t>
    </dgm:pt>
    <dgm:pt modelId="{66E9DD3B-795B-4E08-B1C1-8CBDA3A395A5}" type="sibTrans" cxnId="{3689947F-AAC1-47B9-B490-55C39224E52D}">
      <dgm:prSet/>
      <dgm:spPr/>
      <dgm:t>
        <a:bodyPr/>
        <a:lstStyle/>
        <a:p>
          <a:endParaRPr lang="en-US"/>
        </a:p>
      </dgm:t>
    </dgm:pt>
    <dgm:pt modelId="{E75A99CC-48A3-4FBC-AA74-1B8E697CDC03}">
      <dgm:prSet phldrT="[Text]" custT="1"/>
      <dgm:spPr/>
      <dgm:t>
        <a:bodyPr/>
        <a:lstStyle/>
        <a:p>
          <a:r>
            <a:rPr lang="en-US" sz="1600" b="1" dirty="0"/>
            <a:t>Assess</a:t>
          </a:r>
        </a:p>
      </dgm:t>
    </dgm:pt>
    <dgm:pt modelId="{D4DCBCE5-2597-4948-9887-16591FA6F7CC}" type="parTrans" cxnId="{57A7DED2-AAB6-4441-B458-8B43C56E66F1}">
      <dgm:prSet/>
      <dgm:spPr/>
      <dgm:t>
        <a:bodyPr/>
        <a:lstStyle/>
        <a:p>
          <a:endParaRPr lang="en-US"/>
        </a:p>
      </dgm:t>
    </dgm:pt>
    <dgm:pt modelId="{EC7450DD-C8E8-4C66-BDDE-F901C6AD26A5}" type="sibTrans" cxnId="{57A7DED2-AAB6-4441-B458-8B43C56E66F1}">
      <dgm:prSet/>
      <dgm:spPr/>
      <dgm:t>
        <a:bodyPr/>
        <a:lstStyle/>
        <a:p>
          <a:endParaRPr lang="en-US"/>
        </a:p>
      </dgm:t>
    </dgm:pt>
    <dgm:pt modelId="{362C7F51-898E-42A4-8BC9-1D3ECF07DDC3}">
      <dgm:prSet phldrT="[Text]" custT="1"/>
      <dgm:spPr/>
      <dgm:t>
        <a:bodyPr/>
        <a:lstStyle/>
        <a:p>
          <a:r>
            <a:rPr lang="en-US" sz="1200" dirty="0"/>
            <a:t>Assess the confusion matrix for all models</a:t>
          </a:r>
        </a:p>
      </dgm:t>
    </dgm:pt>
    <dgm:pt modelId="{A07D6526-E135-4AF8-8352-2891D9613706}" type="parTrans" cxnId="{0D6184FD-04E6-4F79-9B7F-68620B49C5F4}">
      <dgm:prSet/>
      <dgm:spPr/>
      <dgm:t>
        <a:bodyPr/>
        <a:lstStyle/>
        <a:p>
          <a:endParaRPr lang="en-US"/>
        </a:p>
      </dgm:t>
    </dgm:pt>
    <dgm:pt modelId="{E77A0639-492A-4749-A32A-214D80E38A3A}" type="sibTrans" cxnId="{0D6184FD-04E6-4F79-9B7F-68620B49C5F4}">
      <dgm:prSet/>
      <dgm:spPr/>
      <dgm:t>
        <a:bodyPr/>
        <a:lstStyle/>
        <a:p>
          <a:endParaRPr lang="en-US"/>
        </a:p>
      </dgm:t>
    </dgm:pt>
    <dgm:pt modelId="{CF8FBB78-93AC-4D4A-88A8-599DFE329529}">
      <dgm:prSet phldrT="[Text]" custT="1"/>
      <dgm:spPr/>
      <dgm:t>
        <a:bodyPr/>
        <a:lstStyle/>
        <a:p>
          <a:r>
            <a:rPr lang="en-US" sz="1600" b="1" dirty="0"/>
            <a:t>Identify</a:t>
          </a:r>
        </a:p>
      </dgm:t>
    </dgm:pt>
    <dgm:pt modelId="{D64D0A27-D57B-466D-9F82-DC926C3BCB83}" type="parTrans" cxnId="{C73D59D3-AA9C-4BAE-8070-0ADF04017061}">
      <dgm:prSet/>
      <dgm:spPr/>
      <dgm:t>
        <a:bodyPr/>
        <a:lstStyle/>
        <a:p>
          <a:endParaRPr lang="en-US"/>
        </a:p>
      </dgm:t>
    </dgm:pt>
    <dgm:pt modelId="{A90112F0-7AF1-490B-ABC4-2D8D737EE8EF}" type="sibTrans" cxnId="{C73D59D3-AA9C-4BAE-8070-0ADF04017061}">
      <dgm:prSet/>
      <dgm:spPr/>
      <dgm:t>
        <a:bodyPr/>
        <a:lstStyle/>
        <a:p>
          <a:endParaRPr lang="en-US"/>
        </a:p>
      </dgm:t>
    </dgm:pt>
    <dgm:pt modelId="{81CDEEF7-C371-4092-A757-87BB68F336BE}">
      <dgm:prSet phldrT="[Text]" custT="1"/>
      <dgm:spPr/>
      <dgm:t>
        <a:bodyPr/>
        <a:lstStyle/>
        <a:p>
          <a:r>
            <a:rPr lang="en-US" sz="1200" dirty="0"/>
            <a:t>Identify the best model using </a:t>
          </a:r>
          <a:r>
            <a:rPr lang="en-US" sz="1200" dirty="0" err="1"/>
            <a:t>Jaccard_Score</a:t>
          </a:r>
          <a:r>
            <a:rPr lang="en-US" sz="1200" dirty="0"/>
            <a:t>, F1_Score and Accuracy</a:t>
          </a:r>
        </a:p>
      </dgm:t>
    </dgm:pt>
    <dgm:pt modelId="{13E2FAD6-B94A-4202-A3C6-9E3E8FE4F7DA}" type="parTrans" cxnId="{546DBCF0-C136-4827-866E-0E83B0A94FB5}">
      <dgm:prSet/>
      <dgm:spPr/>
      <dgm:t>
        <a:bodyPr/>
        <a:lstStyle/>
        <a:p>
          <a:endParaRPr lang="en-US"/>
        </a:p>
      </dgm:t>
    </dgm:pt>
    <dgm:pt modelId="{E1782C26-BF77-407E-836D-DC8A98DAD392}" type="sibTrans" cxnId="{546DBCF0-C136-4827-866E-0E83B0A94FB5}">
      <dgm:prSet/>
      <dgm:spPr/>
      <dgm:t>
        <a:bodyPr/>
        <a:lstStyle/>
        <a:p>
          <a:endParaRPr lang="en-US"/>
        </a:p>
      </dgm:t>
    </dgm:pt>
    <dgm:pt modelId="{FB3CD8F5-034E-4A21-A8A7-173780FDC801}">
      <dgm:prSet phldrT="[Text]" custT="1"/>
      <dgm:spPr/>
      <dgm:t>
        <a:bodyPr/>
        <a:lstStyle/>
        <a:p>
          <a:r>
            <a:rPr lang="en-US" sz="1200" dirty="0"/>
            <a:t>Split the data using </a:t>
          </a:r>
          <a:r>
            <a:rPr lang="en-US" sz="1200" dirty="0" err="1"/>
            <a:t>train_test_split</a:t>
          </a:r>
          <a:endParaRPr lang="en-US" sz="1200" dirty="0"/>
        </a:p>
      </dgm:t>
    </dgm:pt>
    <dgm:pt modelId="{E8C800C5-C1A7-427A-B7A2-7307556C56B5}" type="sibTrans" cxnId="{F3FAAE98-734D-4204-A8CF-4CD32DFD2DF5}">
      <dgm:prSet/>
      <dgm:spPr/>
      <dgm:t>
        <a:bodyPr/>
        <a:lstStyle/>
        <a:p>
          <a:endParaRPr lang="en-US"/>
        </a:p>
      </dgm:t>
    </dgm:pt>
    <dgm:pt modelId="{546FC98B-B08E-40B4-8BA9-D32F9CB3FDC7}" type="parTrans" cxnId="{F3FAAE98-734D-4204-A8CF-4CD32DFD2DF5}">
      <dgm:prSet/>
      <dgm:spPr/>
      <dgm:t>
        <a:bodyPr/>
        <a:lstStyle/>
        <a:p>
          <a:endParaRPr lang="en-US"/>
        </a:p>
      </dgm:t>
    </dgm:pt>
    <dgm:pt modelId="{A092AE3E-001F-4D12-9FFF-B41684D9935A}" type="pres">
      <dgm:prSet presAssocID="{3493E734-22D8-4D94-A7DC-C548644FC449}" presName="Name0" presStyleCnt="0">
        <dgm:presLayoutVars>
          <dgm:chMax val="11"/>
          <dgm:chPref val="11"/>
          <dgm:dir/>
          <dgm:resizeHandles/>
        </dgm:presLayoutVars>
      </dgm:prSet>
      <dgm:spPr/>
    </dgm:pt>
    <dgm:pt modelId="{B728671E-35D0-4F55-88A9-97D65FEC3AD3}" type="pres">
      <dgm:prSet presAssocID="{CF8FBB78-93AC-4D4A-88A8-599DFE329529}" presName="Accent8" presStyleCnt="0"/>
      <dgm:spPr/>
    </dgm:pt>
    <dgm:pt modelId="{B5887864-1FE7-4F24-8387-6CDF3350B0A9}" type="pres">
      <dgm:prSet presAssocID="{CF8FBB78-93AC-4D4A-88A8-599DFE329529}" presName="Accent" presStyleLbl="node1" presStyleIdx="0" presStyleCnt="8"/>
      <dgm:spPr/>
    </dgm:pt>
    <dgm:pt modelId="{AE785468-2313-4907-BD6E-C8455FADAAD4}" type="pres">
      <dgm:prSet presAssocID="{CF8FBB78-93AC-4D4A-88A8-599DFE329529}" presName="ParentBackground8" presStyleCnt="0"/>
      <dgm:spPr/>
    </dgm:pt>
    <dgm:pt modelId="{769808DA-3137-4D58-9C54-7BA201358DE1}" type="pres">
      <dgm:prSet presAssocID="{CF8FBB78-93AC-4D4A-88A8-599DFE329529}" presName="ParentBackground" presStyleLbl="fgAcc1" presStyleIdx="0" presStyleCnt="8"/>
      <dgm:spPr/>
    </dgm:pt>
    <dgm:pt modelId="{42FFE557-3389-4D5D-82CE-C19AD606868D}" type="pres">
      <dgm:prSet presAssocID="{CF8FBB78-93AC-4D4A-88A8-599DFE329529}" presName="Child8" presStyleLbl="revTx" presStyleIdx="0" presStyleCnt="8">
        <dgm:presLayoutVars>
          <dgm:chMax val="0"/>
          <dgm:chPref val="0"/>
          <dgm:bulletEnabled val="1"/>
        </dgm:presLayoutVars>
      </dgm:prSet>
      <dgm:spPr/>
    </dgm:pt>
    <dgm:pt modelId="{0F8EB2A1-6627-4728-B353-1D0B08A53BE4}" type="pres">
      <dgm:prSet presAssocID="{CF8FBB78-93AC-4D4A-88A8-599DFE329529}" presName="Parent8" presStyleLbl="revTx" presStyleIdx="0" presStyleCnt="8">
        <dgm:presLayoutVars>
          <dgm:chMax val="1"/>
          <dgm:chPref val="1"/>
          <dgm:bulletEnabled val="1"/>
        </dgm:presLayoutVars>
      </dgm:prSet>
      <dgm:spPr/>
    </dgm:pt>
    <dgm:pt modelId="{8A1E4713-9D45-4A48-98EF-BF45F41E849C}" type="pres">
      <dgm:prSet presAssocID="{E75A99CC-48A3-4FBC-AA74-1B8E697CDC03}" presName="Accent7" presStyleCnt="0"/>
      <dgm:spPr/>
    </dgm:pt>
    <dgm:pt modelId="{862E00AF-534B-4D5A-9C9B-59CBA631A3C1}" type="pres">
      <dgm:prSet presAssocID="{E75A99CC-48A3-4FBC-AA74-1B8E697CDC03}" presName="Accent" presStyleLbl="node1" presStyleIdx="1" presStyleCnt="8"/>
      <dgm:spPr/>
    </dgm:pt>
    <dgm:pt modelId="{E3AAF91C-9B7B-4FE5-87D7-82AE0CBC7059}" type="pres">
      <dgm:prSet presAssocID="{E75A99CC-48A3-4FBC-AA74-1B8E697CDC03}" presName="ParentBackground7" presStyleCnt="0"/>
      <dgm:spPr/>
    </dgm:pt>
    <dgm:pt modelId="{33BB3509-54B9-4199-943C-B877B933B911}" type="pres">
      <dgm:prSet presAssocID="{E75A99CC-48A3-4FBC-AA74-1B8E697CDC03}" presName="ParentBackground" presStyleLbl="fgAcc1" presStyleIdx="1" presStyleCnt="8"/>
      <dgm:spPr/>
    </dgm:pt>
    <dgm:pt modelId="{5795CF4E-CAAB-416E-B0A8-B8471329BC44}" type="pres">
      <dgm:prSet presAssocID="{E75A99CC-48A3-4FBC-AA74-1B8E697CDC03}" presName="Child7" presStyleLbl="revTx" presStyleIdx="1" presStyleCnt="8">
        <dgm:presLayoutVars>
          <dgm:chMax val="0"/>
          <dgm:chPref val="0"/>
          <dgm:bulletEnabled val="1"/>
        </dgm:presLayoutVars>
      </dgm:prSet>
      <dgm:spPr/>
    </dgm:pt>
    <dgm:pt modelId="{812810F7-4F94-4E66-A9D5-FDACEC544AAF}" type="pres">
      <dgm:prSet presAssocID="{E75A99CC-48A3-4FBC-AA74-1B8E697CDC03}" presName="Parent7" presStyleLbl="revTx" presStyleIdx="1" presStyleCnt="8">
        <dgm:presLayoutVars>
          <dgm:chMax val="1"/>
          <dgm:chPref val="1"/>
          <dgm:bulletEnabled val="1"/>
        </dgm:presLayoutVars>
      </dgm:prSet>
      <dgm:spPr/>
    </dgm:pt>
    <dgm:pt modelId="{96DD13E5-DE30-42CC-ADFD-BFF44EA68CDA}" type="pres">
      <dgm:prSet presAssocID="{AE662E5F-FB4B-4FD7-916C-EE1863394178}" presName="Accent6" presStyleCnt="0"/>
      <dgm:spPr/>
    </dgm:pt>
    <dgm:pt modelId="{6B754DFA-0B57-4545-A373-F5F1442D1C47}" type="pres">
      <dgm:prSet presAssocID="{AE662E5F-FB4B-4FD7-916C-EE1863394178}" presName="Accent" presStyleLbl="node1" presStyleIdx="2" presStyleCnt="8"/>
      <dgm:spPr/>
    </dgm:pt>
    <dgm:pt modelId="{C1EFFB78-67CB-4AF6-9E8B-976C114FBAC0}" type="pres">
      <dgm:prSet presAssocID="{AE662E5F-FB4B-4FD7-916C-EE1863394178}" presName="ParentBackground6" presStyleCnt="0"/>
      <dgm:spPr/>
    </dgm:pt>
    <dgm:pt modelId="{9065EF9D-7F34-4EB9-84CE-90BDAA965242}" type="pres">
      <dgm:prSet presAssocID="{AE662E5F-FB4B-4FD7-916C-EE1863394178}" presName="ParentBackground" presStyleLbl="fgAcc1" presStyleIdx="2" presStyleCnt="8"/>
      <dgm:spPr/>
    </dgm:pt>
    <dgm:pt modelId="{7A579BA0-D1AD-4308-910E-60D8B0ABA91D}" type="pres">
      <dgm:prSet presAssocID="{AE662E5F-FB4B-4FD7-916C-EE1863394178}" presName="Child6" presStyleLbl="revTx" presStyleIdx="2" presStyleCnt="8">
        <dgm:presLayoutVars>
          <dgm:chMax val="0"/>
          <dgm:chPref val="0"/>
          <dgm:bulletEnabled val="1"/>
        </dgm:presLayoutVars>
      </dgm:prSet>
      <dgm:spPr/>
    </dgm:pt>
    <dgm:pt modelId="{44C852FD-68D5-4E64-983F-59B4031E211E}" type="pres">
      <dgm:prSet presAssocID="{AE662E5F-FB4B-4FD7-916C-EE1863394178}" presName="Parent6" presStyleLbl="revTx" presStyleIdx="2" presStyleCnt="8">
        <dgm:presLayoutVars>
          <dgm:chMax val="1"/>
          <dgm:chPref val="1"/>
          <dgm:bulletEnabled val="1"/>
        </dgm:presLayoutVars>
      </dgm:prSet>
      <dgm:spPr/>
    </dgm:pt>
    <dgm:pt modelId="{8BB912A6-958E-4F5F-B978-6B3624E77D2C}" type="pres">
      <dgm:prSet presAssocID="{A448B6CD-48F2-4BA2-B59E-58C645ABDEF4}" presName="Accent5" presStyleCnt="0"/>
      <dgm:spPr/>
    </dgm:pt>
    <dgm:pt modelId="{75E3DE2B-3463-40E9-9173-4EB51D468845}" type="pres">
      <dgm:prSet presAssocID="{A448B6CD-48F2-4BA2-B59E-58C645ABDEF4}" presName="Accent" presStyleLbl="node1" presStyleIdx="3" presStyleCnt="8"/>
      <dgm:spPr/>
    </dgm:pt>
    <dgm:pt modelId="{8997FB1F-500A-4F2C-87E8-7630156497F6}" type="pres">
      <dgm:prSet presAssocID="{A448B6CD-48F2-4BA2-B59E-58C645ABDEF4}" presName="ParentBackground5" presStyleCnt="0"/>
      <dgm:spPr/>
    </dgm:pt>
    <dgm:pt modelId="{B4829C3B-E1E4-4E68-AABF-E63C22033FF5}" type="pres">
      <dgm:prSet presAssocID="{A448B6CD-48F2-4BA2-B59E-58C645ABDEF4}" presName="ParentBackground" presStyleLbl="fgAcc1" presStyleIdx="3" presStyleCnt="8"/>
      <dgm:spPr/>
    </dgm:pt>
    <dgm:pt modelId="{0D12F797-ACBF-4C6D-8E97-FE15D9AA4FCC}" type="pres">
      <dgm:prSet presAssocID="{A448B6CD-48F2-4BA2-B59E-58C645ABDEF4}" presName="Child5" presStyleLbl="revTx" presStyleIdx="3" presStyleCnt="8">
        <dgm:presLayoutVars>
          <dgm:chMax val="0"/>
          <dgm:chPref val="0"/>
          <dgm:bulletEnabled val="1"/>
        </dgm:presLayoutVars>
      </dgm:prSet>
      <dgm:spPr/>
    </dgm:pt>
    <dgm:pt modelId="{4BBD3233-0F11-468C-9776-64369C1F07DF}" type="pres">
      <dgm:prSet presAssocID="{A448B6CD-48F2-4BA2-B59E-58C645ABDEF4}" presName="Parent5" presStyleLbl="revTx" presStyleIdx="3" presStyleCnt="8">
        <dgm:presLayoutVars>
          <dgm:chMax val="1"/>
          <dgm:chPref val="1"/>
          <dgm:bulletEnabled val="1"/>
        </dgm:presLayoutVars>
      </dgm:prSet>
      <dgm:spPr/>
    </dgm:pt>
    <dgm:pt modelId="{0412DEEF-B1AD-440E-8DE7-E6F9BC126AE8}" type="pres">
      <dgm:prSet presAssocID="{860CD215-124F-4429-903F-18F03D4CE6F5}" presName="Accent4" presStyleCnt="0"/>
      <dgm:spPr/>
    </dgm:pt>
    <dgm:pt modelId="{0883181F-9516-4762-A896-2730F787E34F}" type="pres">
      <dgm:prSet presAssocID="{860CD215-124F-4429-903F-18F03D4CE6F5}" presName="Accent" presStyleLbl="node1" presStyleIdx="4" presStyleCnt="8"/>
      <dgm:spPr/>
    </dgm:pt>
    <dgm:pt modelId="{D678B830-50E7-48C8-87F3-395BA0ADF79B}" type="pres">
      <dgm:prSet presAssocID="{860CD215-124F-4429-903F-18F03D4CE6F5}" presName="ParentBackground4" presStyleCnt="0"/>
      <dgm:spPr/>
    </dgm:pt>
    <dgm:pt modelId="{F6559322-7FF5-444F-BC88-7DE29C1AE73F}" type="pres">
      <dgm:prSet presAssocID="{860CD215-124F-4429-903F-18F03D4CE6F5}" presName="ParentBackground" presStyleLbl="fgAcc1" presStyleIdx="4" presStyleCnt="8"/>
      <dgm:spPr/>
    </dgm:pt>
    <dgm:pt modelId="{F3F1272F-873F-4994-9BBB-B44AA9A55C53}" type="pres">
      <dgm:prSet presAssocID="{860CD215-124F-4429-903F-18F03D4CE6F5}" presName="Child4" presStyleLbl="revTx" presStyleIdx="4" presStyleCnt="8">
        <dgm:presLayoutVars>
          <dgm:chMax val="0"/>
          <dgm:chPref val="0"/>
          <dgm:bulletEnabled val="1"/>
        </dgm:presLayoutVars>
      </dgm:prSet>
      <dgm:spPr/>
    </dgm:pt>
    <dgm:pt modelId="{1146B850-EDA8-496F-8429-A7C0B2FF3C80}" type="pres">
      <dgm:prSet presAssocID="{860CD215-124F-4429-903F-18F03D4CE6F5}" presName="Parent4" presStyleLbl="revTx" presStyleIdx="4" presStyleCnt="8">
        <dgm:presLayoutVars>
          <dgm:chMax val="1"/>
          <dgm:chPref val="1"/>
          <dgm:bulletEnabled val="1"/>
        </dgm:presLayoutVars>
      </dgm:prSet>
      <dgm:spPr/>
    </dgm:pt>
    <dgm:pt modelId="{3AD063E7-FC1F-49D9-9A4B-3ED3C00AEEBF}" type="pres">
      <dgm:prSet presAssocID="{DB1F1075-C0E5-46BD-9E0C-95835E9D25B9}" presName="Accent3" presStyleCnt="0"/>
      <dgm:spPr/>
    </dgm:pt>
    <dgm:pt modelId="{625947F1-E83B-4EB9-969C-25B887D17C53}" type="pres">
      <dgm:prSet presAssocID="{DB1F1075-C0E5-46BD-9E0C-95835E9D25B9}" presName="Accent" presStyleLbl="node1" presStyleIdx="5" presStyleCnt="8"/>
      <dgm:spPr/>
    </dgm:pt>
    <dgm:pt modelId="{B6F6C993-966C-4DEE-AD5F-4C750A77EDB8}" type="pres">
      <dgm:prSet presAssocID="{DB1F1075-C0E5-46BD-9E0C-95835E9D25B9}" presName="ParentBackground3" presStyleCnt="0"/>
      <dgm:spPr/>
    </dgm:pt>
    <dgm:pt modelId="{7A2700A7-D9CF-4632-82C5-F9FBF1E86DE1}" type="pres">
      <dgm:prSet presAssocID="{DB1F1075-C0E5-46BD-9E0C-95835E9D25B9}" presName="ParentBackground" presStyleLbl="fgAcc1" presStyleIdx="5" presStyleCnt="8"/>
      <dgm:spPr/>
    </dgm:pt>
    <dgm:pt modelId="{8DB75713-F284-41EC-A62E-6A55059BE07F}" type="pres">
      <dgm:prSet presAssocID="{DB1F1075-C0E5-46BD-9E0C-95835E9D25B9}" presName="Child3" presStyleLbl="revTx" presStyleIdx="5" presStyleCnt="8">
        <dgm:presLayoutVars>
          <dgm:chMax val="0"/>
          <dgm:chPref val="0"/>
          <dgm:bulletEnabled val="1"/>
        </dgm:presLayoutVars>
      </dgm:prSet>
      <dgm:spPr/>
    </dgm:pt>
    <dgm:pt modelId="{1BC125D5-684D-4112-8296-BE42841EE375}" type="pres">
      <dgm:prSet presAssocID="{DB1F1075-C0E5-46BD-9E0C-95835E9D25B9}" presName="Parent3" presStyleLbl="revTx" presStyleIdx="5" presStyleCnt="8">
        <dgm:presLayoutVars>
          <dgm:chMax val="1"/>
          <dgm:chPref val="1"/>
          <dgm:bulletEnabled val="1"/>
        </dgm:presLayoutVars>
      </dgm:prSet>
      <dgm:spPr/>
    </dgm:pt>
    <dgm:pt modelId="{52F98DBB-290C-49D9-89F5-967D0EDCE586}" type="pres">
      <dgm:prSet presAssocID="{FDFDB515-BFD4-419B-A3B3-F0911D42AC3C}" presName="Accent2" presStyleCnt="0"/>
      <dgm:spPr/>
    </dgm:pt>
    <dgm:pt modelId="{5794ABC9-22B5-4F3A-922A-AEC358CC4E8C}" type="pres">
      <dgm:prSet presAssocID="{FDFDB515-BFD4-419B-A3B3-F0911D42AC3C}" presName="Accent" presStyleLbl="node1" presStyleIdx="6" presStyleCnt="8"/>
      <dgm:spPr/>
    </dgm:pt>
    <dgm:pt modelId="{B0AE19A9-0BF9-4663-991D-47D3068F6436}" type="pres">
      <dgm:prSet presAssocID="{FDFDB515-BFD4-419B-A3B3-F0911D42AC3C}" presName="ParentBackground2" presStyleCnt="0"/>
      <dgm:spPr/>
    </dgm:pt>
    <dgm:pt modelId="{B738FE67-8617-40F7-AB37-C911835E0FF9}" type="pres">
      <dgm:prSet presAssocID="{FDFDB515-BFD4-419B-A3B3-F0911D42AC3C}" presName="ParentBackground" presStyleLbl="fgAcc1" presStyleIdx="6" presStyleCnt="8"/>
      <dgm:spPr/>
    </dgm:pt>
    <dgm:pt modelId="{72468771-A394-4558-99E5-408E98FF1786}" type="pres">
      <dgm:prSet presAssocID="{FDFDB515-BFD4-419B-A3B3-F0911D42AC3C}" presName="Child2" presStyleLbl="revTx" presStyleIdx="6" presStyleCnt="8">
        <dgm:presLayoutVars>
          <dgm:chMax val="0"/>
          <dgm:chPref val="0"/>
          <dgm:bulletEnabled val="1"/>
        </dgm:presLayoutVars>
      </dgm:prSet>
      <dgm:spPr/>
    </dgm:pt>
    <dgm:pt modelId="{71EF9813-55BF-48C0-8F30-6B1A1EC60EA3}" type="pres">
      <dgm:prSet presAssocID="{FDFDB515-BFD4-419B-A3B3-F0911D42AC3C}" presName="Parent2" presStyleLbl="revTx" presStyleIdx="6" presStyleCnt="8">
        <dgm:presLayoutVars>
          <dgm:chMax val="1"/>
          <dgm:chPref val="1"/>
          <dgm:bulletEnabled val="1"/>
        </dgm:presLayoutVars>
      </dgm:prSet>
      <dgm:spPr/>
    </dgm:pt>
    <dgm:pt modelId="{C088EC80-F78F-485C-B8F6-4929C0FA17BB}" type="pres">
      <dgm:prSet presAssocID="{D1C6C1C7-9820-4CEA-A4BD-CA67111451ED}" presName="Accent1" presStyleCnt="0"/>
      <dgm:spPr/>
    </dgm:pt>
    <dgm:pt modelId="{1BEF2D15-A32A-4147-8B49-E5937CD4EDA3}" type="pres">
      <dgm:prSet presAssocID="{D1C6C1C7-9820-4CEA-A4BD-CA67111451ED}" presName="Accent" presStyleLbl="node1" presStyleIdx="7" presStyleCnt="8"/>
      <dgm:spPr/>
    </dgm:pt>
    <dgm:pt modelId="{A2F78917-190D-4680-BB50-0EFD4A0570FE}" type="pres">
      <dgm:prSet presAssocID="{D1C6C1C7-9820-4CEA-A4BD-CA67111451ED}" presName="ParentBackground1" presStyleCnt="0"/>
      <dgm:spPr/>
    </dgm:pt>
    <dgm:pt modelId="{01A40BC1-A421-4553-BFDB-97C80C5E516B}" type="pres">
      <dgm:prSet presAssocID="{D1C6C1C7-9820-4CEA-A4BD-CA67111451ED}" presName="ParentBackground" presStyleLbl="fgAcc1" presStyleIdx="7" presStyleCnt="8"/>
      <dgm:spPr/>
    </dgm:pt>
    <dgm:pt modelId="{496D0EB8-C256-4A3B-9625-6E0F4D25F579}" type="pres">
      <dgm:prSet presAssocID="{D1C6C1C7-9820-4CEA-A4BD-CA67111451ED}" presName="Child1" presStyleLbl="revTx" presStyleIdx="7" presStyleCnt="8">
        <dgm:presLayoutVars>
          <dgm:chMax val="0"/>
          <dgm:chPref val="0"/>
          <dgm:bulletEnabled val="1"/>
        </dgm:presLayoutVars>
      </dgm:prSet>
      <dgm:spPr/>
    </dgm:pt>
    <dgm:pt modelId="{6734916F-5C6E-4EB3-9979-A7C012BCBE38}" type="pres">
      <dgm:prSet presAssocID="{D1C6C1C7-9820-4CEA-A4BD-CA67111451ED}" presName="Parent1" presStyleLbl="revTx" presStyleIdx="7" presStyleCnt="8">
        <dgm:presLayoutVars>
          <dgm:chMax val="1"/>
          <dgm:chPref val="1"/>
          <dgm:bulletEnabled val="1"/>
        </dgm:presLayoutVars>
      </dgm:prSet>
      <dgm:spPr/>
    </dgm:pt>
  </dgm:ptLst>
  <dgm:cxnLst>
    <dgm:cxn modelId="{ED5B3E0E-8FC9-416A-8054-A026147650CE}" srcId="{3493E734-22D8-4D94-A7DC-C548644FC449}" destId="{DB1F1075-C0E5-46BD-9E0C-95835E9D25B9}" srcOrd="2" destOrd="0" parTransId="{A1329F5C-BAB1-49C7-BD39-3A24B05F7F13}" sibTransId="{8C88B9A8-6D26-49EE-9C52-8996B0CBBC2A}"/>
    <dgm:cxn modelId="{C2B5C111-2970-4643-89E6-23E53535BC91}" type="presOf" srcId="{CF8FBB78-93AC-4D4A-88A8-599DFE329529}" destId="{0F8EB2A1-6627-4728-B353-1D0B08A53BE4}" srcOrd="1" destOrd="0" presId="urn:microsoft.com/office/officeart/2011/layout/CircleProcess"/>
    <dgm:cxn modelId="{CD2FFB2F-CDE6-49A5-9401-1A364B11D083}" type="presOf" srcId="{3493E734-22D8-4D94-A7DC-C548644FC449}" destId="{A092AE3E-001F-4D12-9FFF-B41684D9935A}" srcOrd="0" destOrd="0" presId="urn:microsoft.com/office/officeart/2011/layout/CircleProcess"/>
    <dgm:cxn modelId="{806E6C36-563E-4DB3-ADC5-D02E7DC9EE73}" type="presOf" srcId="{E75A99CC-48A3-4FBC-AA74-1B8E697CDC03}" destId="{812810F7-4F94-4E66-A9D5-FDACEC544AAF}" srcOrd="1" destOrd="0" presId="urn:microsoft.com/office/officeart/2011/layout/CircleProcess"/>
    <dgm:cxn modelId="{95490037-097E-4AFD-A0D6-DE36EF24B077}" type="presOf" srcId="{362C7F51-898E-42A4-8BC9-1D3ECF07DDC3}" destId="{5795CF4E-CAAB-416E-B0A8-B8471329BC44}" srcOrd="0" destOrd="0" presId="urn:microsoft.com/office/officeart/2011/layout/CircleProcess"/>
    <dgm:cxn modelId="{AC104C3B-F508-42C4-A829-57DD77AFDA9E}" type="presOf" srcId="{860CD215-124F-4429-903F-18F03D4CE6F5}" destId="{F6559322-7FF5-444F-BC88-7DE29C1AE73F}" srcOrd="0" destOrd="0" presId="urn:microsoft.com/office/officeart/2011/layout/CircleProcess"/>
    <dgm:cxn modelId="{C843185C-A554-4EF3-AF41-5E7E5AE43D81}" srcId="{3493E734-22D8-4D94-A7DC-C548644FC449}" destId="{860CD215-124F-4429-903F-18F03D4CE6F5}" srcOrd="3" destOrd="0" parTransId="{F90A6B82-474C-45A1-AB5F-64055DCB138E}" sibTransId="{1BBC4843-29F1-4B5A-9314-241681232E35}"/>
    <dgm:cxn modelId="{6A897B42-CFA4-485A-8E33-1A08D006BD47}" type="presOf" srcId="{DB1F1075-C0E5-46BD-9E0C-95835E9D25B9}" destId="{1BC125D5-684D-4112-8296-BE42841EE375}" srcOrd="1" destOrd="0" presId="urn:microsoft.com/office/officeart/2011/layout/CircleProcess"/>
    <dgm:cxn modelId="{2C21D242-4496-4FD3-9679-73FCEDCC21E0}" srcId="{3493E734-22D8-4D94-A7DC-C548644FC449}" destId="{D1C6C1C7-9820-4CEA-A4BD-CA67111451ED}" srcOrd="0" destOrd="0" parTransId="{A4C7570B-959C-4457-81E9-2EF01320E0A1}" sibTransId="{29488571-9B90-4380-AC7D-86E6F28052D6}"/>
    <dgm:cxn modelId="{F99DDC43-6158-4627-B65B-0140E122DD07}" srcId="{FDFDB515-BFD4-419B-A3B3-F0911D42AC3C}" destId="{103A26AC-A16B-4BF4-ACC0-D45834B7E08E}" srcOrd="0" destOrd="0" parTransId="{1A72B313-0948-432C-98EE-D7D73E539882}" sibTransId="{148DBF43-20B9-4B0D-A66D-A57A10E78D07}"/>
    <dgm:cxn modelId="{8B47C066-9A8A-4281-B417-65A31E2EE02D}" type="presOf" srcId="{55A2D4B1-8216-4E8D-AE20-CE6B35326443}" destId="{7A579BA0-D1AD-4308-910E-60D8B0ABA91D}" srcOrd="0" destOrd="0" presId="urn:microsoft.com/office/officeart/2011/layout/CircleProcess"/>
    <dgm:cxn modelId="{27187849-C6ED-46D7-9FF5-B7F025EE2430}" type="presOf" srcId="{FB3CD8F5-034E-4A21-A8A7-173780FDC801}" destId="{8DB75713-F284-41EC-A62E-6A55059BE07F}" srcOrd="0" destOrd="0" presId="urn:microsoft.com/office/officeart/2011/layout/CircleProcess"/>
    <dgm:cxn modelId="{43B4FA6E-33AB-4506-A664-EC122D6B92FD}" type="presOf" srcId="{CF8FBB78-93AC-4D4A-88A8-599DFE329529}" destId="{769808DA-3137-4D58-9C54-7BA201358DE1}" srcOrd="0" destOrd="0" presId="urn:microsoft.com/office/officeart/2011/layout/CircleProcess"/>
    <dgm:cxn modelId="{FE03294F-A718-4C51-B7F2-0E98D4739CAD}" type="presOf" srcId="{08A96AA3-87F3-480E-A252-B4033416A878}" destId="{F3F1272F-873F-4994-9BBB-B44AA9A55C53}" srcOrd="0" destOrd="0" presId="urn:microsoft.com/office/officeart/2011/layout/CircleProcess"/>
    <dgm:cxn modelId="{6C515B50-4F7E-4280-B104-CFF83E44DFF9}" type="presOf" srcId="{43E9CDAA-78A0-472E-90DD-4AA49C0AEE16}" destId="{0D12F797-ACBF-4C6D-8E97-FE15D9AA4FCC}" srcOrd="0" destOrd="0" presId="urn:microsoft.com/office/officeart/2011/layout/CircleProcess"/>
    <dgm:cxn modelId="{EB9F0C54-08F6-4730-857B-75D597D3E4E0}" type="presOf" srcId="{A448B6CD-48F2-4BA2-B59E-58C645ABDEF4}" destId="{4BBD3233-0F11-468C-9776-64369C1F07DF}" srcOrd="1" destOrd="0" presId="urn:microsoft.com/office/officeart/2011/layout/CircleProcess"/>
    <dgm:cxn modelId="{0DA51975-DEA7-4D4B-A4F8-D33DC86922CF}" srcId="{3493E734-22D8-4D94-A7DC-C548644FC449}" destId="{FDFDB515-BFD4-419B-A3B3-F0911D42AC3C}" srcOrd="1" destOrd="0" parTransId="{E41E2393-FDBE-4552-B819-A664A91AE0FC}" sibTransId="{5BA3088C-311D-4C3E-BC39-C9878CE3E6CD}"/>
    <dgm:cxn modelId="{CA423878-2608-468C-8A69-101C7884A9DC}" type="presOf" srcId="{D1C6C1C7-9820-4CEA-A4BD-CA67111451ED}" destId="{01A40BC1-A421-4553-BFDB-97C80C5E516B}" srcOrd="0" destOrd="0" presId="urn:microsoft.com/office/officeart/2011/layout/CircleProcess"/>
    <dgm:cxn modelId="{3689947F-AAC1-47B9-B490-55C39224E52D}" srcId="{AE662E5F-FB4B-4FD7-916C-EE1863394178}" destId="{55A2D4B1-8216-4E8D-AE20-CE6B35326443}" srcOrd="0" destOrd="0" parTransId="{0674B5DF-00EE-4593-96F7-8C938C8372AB}" sibTransId="{66E9DD3B-795B-4E08-B1C1-8CBDA3A395A5}"/>
    <dgm:cxn modelId="{A573E081-408E-477D-869C-18A5143D9038}" srcId="{860CD215-124F-4429-903F-18F03D4CE6F5}" destId="{08A96AA3-87F3-480E-A252-B4033416A878}" srcOrd="0" destOrd="0" parTransId="{01188E91-C4CB-4D0A-A825-C4D5E31BE099}" sibTransId="{1C61FB26-4CB7-484A-9072-C99A3537ECED}"/>
    <dgm:cxn modelId="{32280687-FA28-472D-AA4D-9A093B92B562}" type="presOf" srcId="{AE662E5F-FB4B-4FD7-916C-EE1863394178}" destId="{44C852FD-68D5-4E64-983F-59B4031E211E}" srcOrd="1" destOrd="0" presId="urn:microsoft.com/office/officeart/2011/layout/CircleProcess"/>
    <dgm:cxn modelId="{1D72F98F-5FE7-473B-A5BA-9BED6BDC839A}" type="presOf" srcId="{84562675-3AA3-4BC4-B198-140996390229}" destId="{496D0EB8-C256-4A3B-9625-6E0F4D25F579}" srcOrd="0" destOrd="0" presId="urn:microsoft.com/office/officeart/2011/layout/CircleProcess"/>
    <dgm:cxn modelId="{7E3FDD94-D5EC-4EB9-9E82-F78EFA33F641}" srcId="{D1C6C1C7-9820-4CEA-A4BD-CA67111451ED}" destId="{84562675-3AA3-4BC4-B198-140996390229}" srcOrd="0" destOrd="0" parTransId="{5713E5B0-0C9C-4767-B028-68B65897DEC7}" sibTransId="{EE148607-9584-4AA6-9C09-C10A36BB389B}"/>
    <dgm:cxn modelId="{6D2AC797-E390-4B51-BBFE-08E7997F859E}" type="presOf" srcId="{D1C6C1C7-9820-4CEA-A4BD-CA67111451ED}" destId="{6734916F-5C6E-4EB3-9979-A7C012BCBE38}" srcOrd="1" destOrd="0" presId="urn:microsoft.com/office/officeart/2011/layout/CircleProcess"/>
    <dgm:cxn modelId="{F3FAAE98-734D-4204-A8CF-4CD32DFD2DF5}" srcId="{DB1F1075-C0E5-46BD-9E0C-95835E9D25B9}" destId="{FB3CD8F5-034E-4A21-A8A7-173780FDC801}" srcOrd="0" destOrd="0" parTransId="{546FC98B-B08E-40B4-8BA9-D32F9CB3FDC7}" sibTransId="{E8C800C5-C1A7-427A-B7A2-7307556C56B5}"/>
    <dgm:cxn modelId="{DE2986A0-577E-445A-9F33-4FD02AFBA434}" type="presOf" srcId="{81CDEEF7-C371-4092-A757-87BB68F336BE}" destId="{42FFE557-3389-4D5D-82CE-C19AD606868D}" srcOrd="0" destOrd="0" presId="urn:microsoft.com/office/officeart/2011/layout/CircleProcess"/>
    <dgm:cxn modelId="{45AF24A2-B3B0-432F-88E4-F53577AAF37B}" type="presOf" srcId="{FDFDB515-BFD4-419B-A3B3-F0911D42AC3C}" destId="{71EF9813-55BF-48C0-8F30-6B1A1EC60EA3}" srcOrd="1" destOrd="0" presId="urn:microsoft.com/office/officeart/2011/layout/CircleProcess"/>
    <dgm:cxn modelId="{049D74A5-2183-4C74-B7BF-0D3448A30A00}" type="presOf" srcId="{860CD215-124F-4429-903F-18F03D4CE6F5}" destId="{1146B850-EDA8-496F-8429-A7C0B2FF3C80}" srcOrd="1" destOrd="0" presId="urn:microsoft.com/office/officeart/2011/layout/CircleProcess"/>
    <dgm:cxn modelId="{E9981CA9-04F6-4230-932C-0D34C5B6F0DF}" type="presOf" srcId="{AE662E5F-FB4B-4FD7-916C-EE1863394178}" destId="{9065EF9D-7F34-4EB9-84CE-90BDAA965242}" srcOrd="0" destOrd="0" presId="urn:microsoft.com/office/officeart/2011/layout/CircleProcess"/>
    <dgm:cxn modelId="{EC501DAF-A356-401D-B7A2-B1B94FFCE908}" type="presOf" srcId="{DB1F1075-C0E5-46BD-9E0C-95835E9D25B9}" destId="{7A2700A7-D9CF-4632-82C5-F9FBF1E86DE1}" srcOrd="0" destOrd="0" presId="urn:microsoft.com/office/officeart/2011/layout/CircleProcess"/>
    <dgm:cxn modelId="{B4CD2EB3-C3E5-45BF-B678-8C654EC39968}" type="presOf" srcId="{103A26AC-A16B-4BF4-ACC0-D45834B7E08E}" destId="{72468771-A394-4558-99E5-408E98FF1786}" srcOrd="0" destOrd="0" presId="urn:microsoft.com/office/officeart/2011/layout/CircleProcess"/>
    <dgm:cxn modelId="{C423AFC3-DCB8-41B1-8CCA-D15937C4E1B4}" type="presOf" srcId="{A448B6CD-48F2-4BA2-B59E-58C645ABDEF4}" destId="{B4829C3B-E1E4-4E68-AABF-E63C22033FF5}" srcOrd="0" destOrd="0" presId="urn:microsoft.com/office/officeart/2011/layout/CircleProcess"/>
    <dgm:cxn modelId="{EC095BC6-D6EA-4CEA-A509-9DE7E851FDC4}" type="presOf" srcId="{E75A99CC-48A3-4FBC-AA74-1B8E697CDC03}" destId="{33BB3509-54B9-4199-943C-B877B933B911}" srcOrd="0" destOrd="0" presId="urn:microsoft.com/office/officeart/2011/layout/CircleProcess"/>
    <dgm:cxn modelId="{57A7DED2-AAB6-4441-B458-8B43C56E66F1}" srcId="{3493E734-22D8-4D94-A7DC-C548644FC449}" destId="{E75A99CC-48A3-4FBC-AA74-1B8E697CDC03}" srcOrd="6" destOrd="0" parTransId="{D4DCBCE5-2597-4948-9887-16591FA6F7CC}" sibTransId="{EC7450DD-C8E8-4C66-BDDE-F901C6AD26A5}"/>
    <dgm:cxn modelId="{C73D59D3-AA9C-4BAE-8070-0ADF04017061}" srcId="{3493E734-22D8-4D94-A7DC-C548644FC449}" destId="{CF8FBB78-93AC-4D4A-88A8-599DFE329529}" srcOrd="7" destOrd="0" parTransId="{D64D0A27-D57B-466D-9F82-DC926C3BCB83}" sibTransId="{A90112F0-7AF1-490B-ABC4-2D8D737EE8EF}"/>
    <dgm:cxn modelId="{E4B13FDD-F6B1-4D45-9B4A-94FD04BA6256}" srcId="{A448B6CD-48F2-4BA2-B59E-58C645ABDEF4}" destId="{43E9CDAA-78A0-472E-90DD-4AA49C0AEE16}" srcOrd="0" destOrd="0" parTransId="{2E3692F9-97EB-496F-8A43-97250E06509A}" sibTransId="{640A0A93-3461-4EA9-BBAC-E82686566841}"/>
    <dgm:cxn modelId="{6C6A0EF0-0C23-4351-877C-57BBDF76E5D9}" type="presOf" srcId="{FDFDB515-BFD4-419B-A3B3-F0911D42AC3C}" destId="{B738FE67-8617-40F7-AB37-C911835E0FF9}" srcOrd="0" destOrd="0" presId="urn:microsoft.com/office/officeart/2011/layout/CircleProcess"/>
    <dgm:cxn modelId="{546DBCF0-C136-4827-866E-0E83B0A94FB5}" srcId="{CF8FBB78-93AC-4D4A-88A8-599DFE329529}" destId="{81CDEEF7-C371-4092-A757-87BB68F336BE}" srcOrd="0" destOrd="0" parTransId="{13E2FAD6-B94A-4202-A3C6-9E3E8FE4F7DA}" sibTransId="{E1782C26-BF77-407E-836D-DC8A98DAD392}"/>
    <dgm:cxn modelId="{57DDBDF0-9E56-4F05-9CE3-FFAC274B5FCB}" srcId="{3493E734-22D8-4D94-A7DC-C548644FC449}" destId="{AE662E5F-FB4B-4FD7-916C-EE1863394178}" srcOrd="5" destOrd="0" parTransId="{5A530938-B17D-4484-9F53-1562BAB28762}" sibTransId="{963C6125-E649-4616-BF4E-7D3807A83315}"/>
    <dgm:cxn modelId="{7E46B0FA-6EFD-44A2-8610-29012FC3500C}" srcId="{3493E734-22D8-4D94-A7DC-C548644FC449}" destId="{A448B6CD-48F2-4BA2-B59E-58C645ABDEF4}" srcOrd="4" destOrd="0" parTransId="{12C6B6C6-5755-4EE7-B531-CF14A7F0DEB9}" sibTransId="{3E0BE92A-5136-4C08-85AE-270984829375}"/>
    <dgm:cxn modelId="{0D6184FD-04E6-4F79-9B7F-68620B49C5F4}" srcId="{E75A99CC-48A3-4FBC-AA74-1B8E697CDC03}" destId="{362C7F51-898E-42A4-8BC9-1D3ECF07DDC3}" srcOrd="0" destOrd="0" parTransId="{A07D6526-E135-4AF8-8352-2891D9613706}" sibTransId="{E77A0639-492A-4749-A32A-214D80E38A3A}"/>
    <dgm:cxn modelId="{9628E8B3-504E-4B1A-B7A2-BB4C914AA822}" type="presParOf" srcId="{A092AE3E-001F-4D12-9FFF-B41684D9935A}" destId="{B728671E-35D0-4F55-88A9-97D65FEC3AD3}" srcOrd="0" destOrd="0" presId="urn:microsoft.com/office/officeart/2011/layout/CircleProcess"/>
    <dgm:cxn modelId="{A1FDEE49-2959-4FF6-835A-2F9F9F28C515}" type="presParOf" srcId="{B728671E-35D0-4F55-88A9-97D65FEC3AD3}" destId="{B5887864-1FE7-4F24-8387-6CDF3350B0A9}" srcOrd="0" destOrd="0" presId="urn:microsoft.com/office/officeart/2011/layout/CircleProcess"/>
    <dgm:cxn modelId="{09A8BE6C-06FF-4A1B-A332-1EE591824678}" type="presParOf" srcId="{A092AE3E-001F-4D12-9FFF-B41684D9935A}" destId="{AE785468-2313-4907-BD6E-C8455FADAAD4}" srcOrd="1" destOrd="0" presId="urn:microsoft.com/office/officeart/2011/layout/CircleProcess"/>
    <dgm:cxn modelId="{FE137625-2C2E-49D8-9DA1-1FE5EFF709C1}" type="presParOf" srcId="{AE785468-2313-4907-BD6E-C8455FADAAD4}" destId="{769808DA-3137-4D58-9C54-7BA201358DE1}" srcOrd="0" destOrd="0" presId="urn:microsoft.com/office/officeart/2011/layout/CircleProcess"/>
    <dgm:cxn modelId="{6EFBBDC6-8DA9-40B4-B13E-6111523E668E}" type="presParOf" srcId="{A092AE3E-001F-4D12-9FFF-B41684D9935A}" destId="{42FFE557-3389-4D5D-82CE-C19AD606868D}" srcOrd="2" destOrd="0" presId="urn:microsoft.com/office/officeart/2011/layout/CircleProcess"/>
    <dgm:cxn modelId="{584A94CE-1DC2-4FFB-B737-450DA022A82F}" type="presParOf" srcId="{A092AE3E-001F-4D12-9FFF-B41684D9935A}" destId="{0F8EB2A1-6627-4728-B353-1D0B08A53BE4}" srcOrd="3" destOrd="0" presId="urn:microsoft.com/office/officeart/2011/layout/CircleProcess"/>
    <dgm:cxn modelId="{07693201-A879-4741-ACDB-4A6052CE028A}" type="presParOf" srcId="{A092AE3E-001F-4D12-9FFF-B41684D9935A}" destId="{8A1E4713-9D45-4A48-98EF-BF45F41E849C}" srcOrd="4" destOrd="0" presId="urn:microsoft.com/office/officeart/2011/layout/CircleProcess"/>
    <dgm:cxn modelId="{47A03A6C-67A3-4F0B-9B9F-D78FF6CAB99B}" type="presParOf" srcId="{8A1E4713-9D45-4A48-98EF-BF45F41E849C}" destId="{862E00AF-534B-4D5A-9C9B-59CBA631A3C1}" srcOrd="0" destOrd="0" presId="urn:microsoft.com/office/officeart/2011/layout/CircleProcess"/>
    <dgm:cxn modelId="{FF28544F-9D4C-404F-AD8A-FA6DBCDAE72C}" type="presParOf" srcId="{A092AE3E-001F-4D12-9FFF-B41684D9935A}" destId="{E3AAF91C-9B7B-4FE5-87D7-82AE0CBC7059}" srcOrd="5" destOrd="0" presId="urn:microsoft.com/office/officeart/2011/layout/CircleProcess"/>
    <dgm:cxn modelId="{1F3CD88C-BCF6-4E96-8646-6F9B9BB2988C}" type="presParOf" srcId="{E3AAF91C-9B7B-4FE5-87D7-82AE0CBC7059}" destId="{33BB3509-54B9-4199-943C-B877B933B911}" srcOrd="0" destOrd="0" presId="urn:microsoft.com/office/officeart/2011/layout/CircleProcess"/>
    <dgm:cxn modelId="{B813BEE7-196A-4542-9CC0-8C2786EDB493}" type="presParOf" srcId="{A092AE3E-001F-4D12-9FFF-B41684D9935A}" destId="{5795CF4E-CAAB-416E-B0A8-B8471329BC44}" srcOrd="6" destOrd="0" presId="urn:microsoft.com/office/officeart/2011/layout/CircleProcess"/>
    <dgm:cxn modelId="{3D847356-7F09-4F2F-ABC5-1B6BBBABB02E}" type="presParOf" srcId="{A092AE3E-001F-4D12-9FFF-B41684D9935A}" destId="{812810F7-4F94-4E66-A9D5-FDACEC544AAF}" srcOrd="7" destOrd="0" presId="urn:microsoft.com/office/officeart/2011/layout/CircleProcess"/>
    <dgm:cxn modelId="{5087A474-2362-4EAA-8947-FE3BD1DA6584}" type="presParOf" srcId="{A092AE3E-001F-4D12-9FFF-B41684D9935A}" destId="{96DD13E5-DE30-42CC-ADFD-BFF44EA68CDA}" srcOrd="8" destOrd="0" presId="urn:microsoft.com/office/officeart/2011/layout/CircleProcess"/>
    <dgm:cxn modelId="{E5EF3AA0-0CE6-4864-9DD8-D666EB00BC6B}" type="presParOf" srcId="{96DD13E5-DE30-42CC-ADFD-BFF44EA68CDA}" destId="{6B754DFA-0B57-4545-A373-F5F1442D1C47}" srcOrd="0" destOrd="0" presId="urn:microsoft.com/office/officeart/2011/layout/CircleProcess"/>
    <dgm:cxn modelId="{9BDD9107-9738-449F-9932-79B2164B3BC0}" type="presParOf" srcId="{A092AE3E-001F-4D12-9FFF-B41684D9935A}" destId="{C1EFFB78-67CB-4AF6-9E8B-976C114FBAC0}" srcOrd="9" destOrd="0" presId="urn:microsoft.com/office/officeart/2011/layout/CircleProcess"/>
    <dgm:cxn modelId="{2FE729F5-7DB6-4F04-B8B3-83B3D4B2DB34}" type="presParOf" srcId="{C1EFFB78-67CB-4AF6-9E8B-976C114FBAC0}" destId="{9065EF9D-7F34-4EB9-84CE-90BDAA965242}" srcOrd="0" destOrd="0" presId="urn:microsoft.com/office/officeart/2011/layout/CircleProcess"/>
    <dgm:cxn modelId="{35CC49BE-B65D-4FE5-BB6B-6F5827A6BB6A}" type="presParOf" srcId="{A092AE3E-001F-4D12-9FFF-B41684D9935A}" destId="{7A579BA0-D1AD-4308-910E-60D8B0ABA91D}" srcOrd="10" destOrd="0" presId="urn:microsoft.com/office/officeart/2011/layout/CircleProcess"/>
    <dgm:cxn modelId="{22A91A80-03EF-401D-9919-292FFBD8108E}" type="presParOf" srcId="{A092AE3E-001F-4D12-9FFF-B41684D9935A}" destId="{44C852FD-68D5-4E64-983F-59B4031E211E}" srcOrd="11" destOrd="0" presId="urn:microsoft.com/office/officeart/2011/layout/CircleProcess"/>
    <dgm:cxn modelId="{95B14B6F-5A16-42B4-8D6E-72CF71AACB7F}" type="presParOf" srcId="{A092AE3E-001F-4D12-9FFF-B41684D9935A}" destId="{8BB912A6-958E-4F5F-B978-6B3624E77D2C}" srcOrd="12" destOrd="0" presId="urn:microsoft.com/office/officeart/2011/layout/CircleProcess"/>
    <dgm:cxn modelId="{B0F443E2-E679-48B2-8F11-7A95CD30F682}" type="presParOf" srcId="{8BB912A6-958E-4F5F-B978-6B3624E77D2C}" destId="{75E3DE2B-3463-40E9-9173-4EB51D468845}" srcOrd="0" destOrd="0" presId="urn:microsoft.com/office/officeart/2011/layout/CircleProcess"/>
    <dgm:cxn modelId="{B96A79FD-A5FF-4C3A-A47D-7C1758FC4327}" type="presParOf" srcId="{A092AE3E-001F-4D12-9FFF-B41684D9935A}" destId="{8997FB1F-500A-4F2C-87E8-7630156497F6}" srcOrd="13" destOrd="0" presId="urn:microsoft.com/office/officeart/2011/layout/CircleProcess"/>
    <dgm:cxn modelId="{4253D3C2-5A8C-4781-87A5-789AD4E74E3C}" type="presParOf" srcId="{8997FB1F-500A-4F2C-87E8-7630156497F6}" destId="{B4829C3B-E1E4-4E68-AABF-E63C22033FF5}" srcOrd="0" destOrd="0" presId="urn:microsoft.com/office/officeart/2011/layout/CircleProcess"/>
    <dgm:cxn modelId="{DEE07CF1-1533-4610-91B8-86C7B6E9101E}" type="presParOf" srcId="{A092AE3E-001F-4D12-9FFF-B41684D9935A}" destId="{0D12F797-ACBF-4C6D-8E97-FE15D9AA4FCC}" srcOrd="14" destOrd="0" presId="urn:microsoft.com/office/officeart/2011/layout/CircleProcess"/>
    <dgm:cxn modelId="{3E9D500E-2A8E-4010-9A5B-4E0DF4E231F4}" type="presParOf" srcId="{A092AE3E-001F-4D12-9FFF-B41684D9935A}" destId="{4BBD3233-0F11-468C-9776-64369C1F07DF}" srcOrd="15" destOrd="0" presId="urn:microsoft.com/office/officeart/2011/layout/CircleProcess"/>
    <dgm:cxn modelId="{1F1ADD0B-0E07-4B41-AC65-8A46DF5F754B}" type="presParOf" srcId="{A092AE3E-001F-4D12-9FFF-B41684D9935A}" destId="{0412DEEF-B1AD-440E-8DE7-E6F9BC126AE8}" srcOrd="16" destOrd="0" presId="urn:microsoft.com/office/officeart/2011/layout/CircleProcess"/>
    <dgm:cxn modelId="{14B697FF-8FDE-4F8A-BDC0-0C88F01262AE}" type="presParOf" srcId="{0412DEEF-B1AD-440E-8DE7-E6F9BC126AE8}" destId="{0883181F-9516-4762-A896-2730F787E34F}" srcOrd="0" destOrd="0" presId="urn:microsoft.com/office/officeart/2011/layout/CircleProcess"/>
    <dgm:cxn modelId="{5825AC1E-FD94-43AA-A90D-B1DE5FBDFF44}" type="presParOf" srcId="{A092AE3E-001F-4D12-9FFF-B41684D9935A}" destId="{D678B830-50E7-48C8-87F3-395BA0ADF79B}" srcOrd="17" destOrd="0" presId="urn:microsoft.com/office/officeart/2011/layout/CircleProcess"/>
    <dgm:cxn modelId="{70C0DF45-86E7-4037-88DF-EE2AE0CFCF92}" type="presParOf" srcId="{D678B830-50E7-48C8-87F3-395BA0ADF79B}" destId="{F6559322-7FF5-444F-BC88-7DE29C1AE73F}" srcOrd="0" destOrd="0" presId="urn:microsoft.com/office/officeart/2011/layout/CircleProcess"/>
    <dgm:cxn modelId="{7A70F623-0C3D-41A8-836A-B64A9C04B645}" type="presParOf" srcId="{A092AE3E-001F-4D12-9FFF-B41684D9935A}" destId="{F3F1272F-873F-4994-9BBB-B44AA9A55C53}" srcOrd="18" destOrd="0" presId="urn:microsoft.com/office/officeart/2011/layout/CircleProcess"/>
    <dgm:cxn modelId="{C6639835-1B52-419D-9D4B-2E40C8BD2BAC}" type="presParOf" srcId="{A092AE3E-001F-4D12-9FFF-B41684D9935A}" destId="{1146B850-EDA8-496F-8429-A7C0B2FF3C80}" srcOrd="19" destOrd="0" presId="urn:microsoft.com/office/officeart/2011/layout/CircleProcess"/>
    <dgm:cxn modelId="{E2A28369-1353-4C20-A847-CB317DDB565A}" type="presParOf" srcId="{A092AE3E-001F-4D12-9FFF-B41684D9935A}" destId="{3AD063E7-FC1F-49D9-9A4B-3ED3C00AEEBF}" srcOrd="20" destOrd="0" presId="urn:microsoft.com/office/officeart/2011/layout/CircleProcess"/>
    <dgm:cxn modelId="{36208679-2F15-48B5-BCCE-D3F481180D3E}" type="presParOf" srcId="{3AD063E7-FC1F-49D9-9A4B-3ED3C00AEEBF}" destId="{625947F1-E83B-4EB9-969C-25B887D17C53}" srcOrd="0" destOrd="0" presId="urn:microsoft.com/office/officeart/2011/layout/CircleProcess"/>
    <dgm:cxn modelId="{A7ACC3E0-F5A1-4FE9-AA77-FB2644E2F4F3}" type="presParOf" srcId="{A092AE3E-001F-4D12-9FFF-B41684D9935A}" destId="{B6F6C993-966C-4DEE-AD5F-4C750A77EDB8}" srcOrd="21" destOrd="0" presId="urn:microsoft.com/office/officeart/2011/layout/CircleProcess"/>
    <dgm:cxn modelId="{DA0631FF-325A-4F59-A766-5FA947C0ECBC}" type="presParOf" srcId="{B6F6C993-966C-4DEE-AD5F-4C750A77EDB8}" destId="{7A2700A7-D9CF-4632-82C5-F9FBF1E86DE1}" srcOrd="0" destOrd="0" presId="urn:microsoft.com/office/officeart/2011/layout/CircleProcess"/>
    <dgm:cxn modelId="{FD64E539-281E-4B45-A202-350EFDD7A35C}" type="presParOf" srcId="{A092AE3E-001F-4D12-9FFF-B41684D9935A}" destId="{8DB75713-F284-41EC-A62E-6A55059BE07F}" srcOrd="22" destOrd="0" presId="urn:microsoft.com/office/officeart/2011/layout/CircleProcess"/>
    <dgm:cxn modelId="{CD7DEF07-A1C4-4146-9D0B-A92E498E7A30}" type="presParOf" srcId="{A092AE3E-001F-4D12-9FFF-B41684D9935A}" destId="{1BC125D5-684D-4112-8296-BE42841EE375}" srcOrd="23" destOrd="0" presId="urn:microsoft.com/office/officeart/2011/layout/CircleProcess"/>
    <dgm:cxn modelId="{E890909D-8E5F-447D-83A0-5F4D60A58C13}" type="presParOf" srcId="{A092AE3E-001F-4D12-9FFF-B41684D9935A}" destId="{52F98DBB-290C-49D9-89F5-967D0EDCE586}" srcOrd="24" destOrd="0" presId="urn:microsoft.com/office/officeart/2011/layout/CircleProcess"/>
    <dgm:cxn modelId="{80976C22-F5B4-4270-B9E5-BC9B06015E29}" type="presParOf" srcId="{52F98DBB-290C-49D9-89F5-967D0EDCE586}" destId="{5794ABC9-22B5-4F3A-922A-AEC358CC4E8C}" srcOrd="0" destOrd="0" presId="urn:microsoft.com/office/officeart/2011/layout/CircleProcess"/>
    <dgm:cxn modelId="{AC94F3AD-42AF-4320-A19C-6B05C2A36258}" type="presParOf" srcId="{A092AE3E-001F-4D12-9FFF-B41684D9935A}" destId="{B0AE19A9-0BF9-4663-991D-47D3068F6436}" srcOrd="25" destOrd="0" presId="urn:microsoft.com/office/officeart/2011/layout/CircleProcess"/>
    <dgm:cxn modelId="{EB0E8674-C7B4-4BB5-A666-3475045AEEF0}" type="presParOf" srcId="{B0AE19A9-0BF9-4663-991D-47D3068F6436}" destId="{B738FE67-8617-40F7-AB37-C911835E0FF9}" srcOrd="0" destOrd="0" presId="urn:microsoft.com/office/officeart/2011/layout/CircleProcess"/>
    <dgm:cxn modelId="{2D92DC99-96A5-46C0-A82B-BFA2022E1ACA}" type="presParOf" srcId="{A092AE3E-001F-4D12-9FFF-B41684D9935A}" destId="{72468771-A394-4558-99E5-408E98FF1786}" srcOrd="26" destOrd="0" presId="urn:microsoft.com/office/officeart/2011/layout/CircleProcess"/>
    <dgm:cxn modelId="{E75864B1-607F-4E97-91D8-DF91E4124F79}" type="presParOf" srcId="{A092AE3E-001F-4D12-9FFF-B41684D9935A}" destId="{71EF9813-55BF-48C0-8F30-6B1A1EC60EA3}" srcOrd="27" destOrd="0" presId="urn:microsoft.com/office/officeart/2011/layout/CircleProcess"/>
    <dgm:cxn modelId="{4C5BDD4D-F1B6-48D7-8C27-17EC78191AF5}" type="presParOf" srcId="{A092AE3E-001F-4D12-9FFF-B41684D9935A}" destId="{C088EC80-F78F-485C-B8F6-4929C0FA17BB}" srcOrd="28" destOrd="0" presId="urn:microsoft.com/office/officeart/2011/layout/CircleProcess"/>
    <dgm:cxn modelId="{914F32C5-75D8-4930-BD07-CDFFB956767A}" type="presParOf" srcId="{C088EC80-F78F-485C-B8F6-4929C0FA17BB}" destId="{1BEF2D15-A32A-4147-8B49-E5937CD4EDA3}" srcOrd="0" destOrd="0" presId="urn:microsoft.com/office/officeart/2011/layout/CircleProcess"/>
    <dgm:cxn modelId="{11789D7F-7BA0-4208-B00A-0200881A05D5}" type="presParOf" srcId="{A092AE3E-001F-4D12-9FFF-B41684D9935A}" destId="{A2F78917-190D-4680-BB50-0EFD4A0570FE}" srcOrd="29" destOrd="0" presId="urn:microsoft.com/office/officeart/2011/layout/CircleProcess"/>
    <dgm:cxn modelId="{3BBD193E-FC1D-49DF-9A16-9F47BC96D0BB}" type="presParOf" srcId="{A2F78917-190D-4680-BB50-0EFD4A0570FE}" destId="{01A40BC1-A421-4553-BFDB-97C80C5E516B}" srcOrd="0" destOrd="0" presId="urn:microsoft.com/office/officeart/2011/layout/CircleProcess"/>
    <dgm:cxn modelId="{572788C7-29D4-4F19-B43B-62FBFE0CAD46}" type="presParOf" srcId="{A092AE3E-001F-4D12-9FFF-B41684D9935A}" destId="{496D0EB8-C256-4A3B-9625-6E0F4D25F579}" srcOrd="30" destOrd="0" presId="urn:microsoft.com/office/officeart/2011/layout/CircleProcess"/>
    <dgm:cxn modelId="{3649E03B-6255-4E47-BE2A-D5744032F196}" type="presParOf" srcId="{A092AE3E-001F-4D12-9FFF-B41684D9935A}" destId="{6734916F-5C6E-4EB3-9979-A7C012BCBE38}" srcOrd="31" destOrd="0" presId="urn:microsoft.com/office/officeart/2011/layout/Circle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20F7A1-3FED-452F-BE24-83A7DA1A0277}">
      <dsp:nvSpPr>
        <dsp:cNvPr id="0" name=""/>
        <dsp:cNvSpPr/>
      </dsp:nvSpPr>
      <dsp:spPr>
        <a:xfrm>
          <a:off x="0" y="0"/>
          <a:ext cx="3925511" cy="989599"/>
        </a:xfrm>
        <a:prstGeom prst="roundRect">
          <a:avLst>
            <a:gd name="adj" fmla="val 10000"/>
          </a:avLst>
        </a:prstGeom>
        <a:gradFill rotWithShape="0">
          <a:gsLst>
            <a:gs pos="0">
              <a:schemeClr val="accent1">
                <a:shade val="50000"/>
                <a:hueOff val="0"/>
                <a:satOff val="0"/>
                <a:lumOff val="0"/>
                <a:alphaOff val="0"/>
                <a:lumMod val="110000"/>
                <a:satMod val="105000"/>
                <a:tint val="67000"/>
              </a:schemeClr>
            </a:gs>
            <a:gs pos="50000">
              <a:schemeClr val="accent1">
                <a:shade val="50000"/>
                <a:hueOff val="0"/>
                <a:satOff val="0"/>
                <a:lumOff val="0"/>
                <a:alphaOff val="0"/>
                <a:lumMod val="105000"/>
                <a:satMod val="103000"/>
                <a:tint val="73000"/>
              </a:schemeClr>
            </a:gs>
            <a:gs pos="100000">
              <a:schemeClr val="accent1">
                <a:shade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r" defTabSz="711200">
            <a:lnSpc>
              <a:spcPct val="10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Request data from the SpaceX API and decode the response into a Pandas </a:t>
          </a:r>
          <a:r>
            <a:rPr lang="en-US" sz="1600" b="1" i="0" kern="1200" dirty="0" err="1">
              <a:latin typeface="Abadi" panose="020B0604020104020204" pitchFamily="34" charset="0"/>
              <a:cs typeface="Aharoni" panose="020F0502020204030204" pitchFamily="2" charset="-79"/>
            </a:rPr>
            <a:t>dataframe</a:t>
          </a:r>
          <a:r>
            <a:rPr lang="en-US" sz="1600" b="1" i="0" kern="1200" dirty="0">
              <a:latin typeface="Abadi" panose="020B0604020104020204" pitchFamily="34" charset="0"/>
              <a:cs typeface="Aharoni" panose="020F0502020204030204" pitchFamily="2" charset="-79"/>
            </a:rPr>
            <a:t>.</a:t>
          </a:r>
          <a:endParaRPr lang="en-US" sz="1600" b="1" kern="1200" dirty="0">
            <a:latin typeface="Abadi" panose="020B0604020104020204" pitchFamily="34" charset="0"/>
            <a:cs typeface="Aharoni" panose="020F0502020204030204" pitchFamily="2" charset="-79"/>
          </a:endParaRPr>
        </a:p>
      </dsp:txBody>
      <dsp:txXfrm>
        <a:off x="28984" y="28984"/>
        <a:ext cx="2774035" cy="931631"/>
      </dsp:txXfrm>
    </dsp:sp>
    <dsp:sp modelId="{9C43C2FF-C8C4-40E5-911A-76A35EF60A9C}">
      <dsp:nvSpPr>
        <dsp:cNvPr id="0" name=""/>
        <dsp:cNvSpPr/>
      </dsp:nvSpPr>
      <dsp:spPr>
        <a:xfrm>
          <a:off x="328761" y="1169527"/>
          <a:ext cx="3925511" cy="989599"/>
        </a:xfrm>
        <a:prstGeom prst="roundRect">
          <a:avLst>
            <a:gd name="adj" fmla="val 10000"/>
          </a:avLst>
        </a:prstGeom>
        <a:gradFill rotWithShape="0">
          <a:gsLst>
            <a:gs pos="0">
              <a:schemeClr val="accent1">
                <a:shade val="50000"/>
                <a:hueOff val="201247"/>
                <a:satOff val="-4901"/>
                <a:lumOff val="21448"/>
                <a:alphaOff val="0"/>
                <a:lumMod val="110000"/>
                <a:satMod val="105000"/>
                <a:tint val="67000"/>
              </a:schemeClr>
            </a:gs>
            <a:gs pos="50000">
              <a:schemeClr val="accent1">
                <a:shade val="50000"/>
                <a:hueOff val="201247"/>
                <a:satOff val="-4901"/>
                <a:lumOff val="21448"/>
                <a:alphaOff val="0"/>
                <a:lumMod val="105000"/>
                <a:satMod val="103000"/>
                <a:tint val="73000"/>
              </a:schemeClr>
            </a:gs>
            <a:gs pos="100000">
              <a:schemeClr val="accent1">
                <a:shade val="50000"/>
                <a:hueOff val="201247"/>
                <a:satOff val="-4901"/>
                <a:lumOff val="2144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r" defTabSz="711200">
            <a:lnSpc>
              <a:spcPct val="10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Extract relevant information and transform it into a </a:t>
          </a:r>
          <a:r>
            <a:rPr lang="en-US" sz="1600" b="1" i="0" kern="1200" dirty="0" err="1">
              <a:latin typeface="Abadi" panose="020B0604020104020204" pitchFamily="34" charset="0"/>
              <a:cs typeface="Aharoni" panose="020F0502020204030204" pitchFamily="2" charset="-79"/>
            </a:rPr>
            <a:t>dataframe</a:t>
          </a:r>
          <a:r>
            <a:rPr lang="en-US" sz="1600" b="1" i="0" kern="1200" dirty="0">
              <a:latin typeface="Abadi" panose="020B0604020104020204" pitchFamily="34" charset="0"/>
              <a:cs typeface="Aharoni" panose="020F0502020204030204" pitchFamily="2" charset="-79"/>
            </a:rPr>
            <a:t> for data analysis.</a:t>
          </a:r>
          <a:endParaRPr lang="en-US" sz="1600" kern="1200" dirty="0">
            <a:latin typeface="Abadi" panose="020B0604020104020204" pitchFamily="34" charset="0"/>
            <a:cs typeface="Aharoni" panose="020F0502020204030204" pitchFamily="2" charset="-79"/>
          </a:endParaRPr>
        </a:p>
      </dsp:txBody>
      <dsp:txXfrm>
        <a:off x="357745" y="1198511"/>
        <a:ext cx="2895541" cy="931631"/>
      </dsp:txXfrm>
    </dsp:sp>
    <dsp:sp modelId="{5C0CC1A6-C4A0-4149-9EE4-48A5DA38B080}">
      <dsp:nvSpPr>
        <dsp:cNvPr id="0" name=""/>
        <dsp:cNvSpPr/>
      </dsp:nvSpPr>
      <dsp:spPr>
        <a:xfrm>
          <a:off x="652616" y="2339054"/>
          <a:ext cx="3925511" cy="989599"/>
        </a:xfrm>
        <a:prstGeom prst="roundRect">
          <a:avLst>
            <a:gd name="adj" fmla="val 10000"/>
          </a:avLst>
        </a:prstGeom>
        <a:gradFill rotWithShape="0">
          <a:gsLst>
            <a:gs pos="0">
              <a:schemeClr val="accent1">
                <a:shade val="50000"/>
                <a:hueOff val="402493"/>
                <a:satOff val="-9802"/>
                <a:lumOff val="42896"/>
                <a:alphaOff val="0"/>
                <a:lumMod val="110000"/>
                <a:satMod val="105000"/>
                <a:tint val="67000"/>
              </a:schemeClr>
            </a:gs>
            <a:gs pos="50000">
              <a:schemeClr val="accent1">
                <a:shade val="50000"/>
                <a:hueOff val="402493"/>
                <a:satOff val="-9802"/>
                <a:lumOff val="42896"/>
                <a:alphaOff val="0"/>
                <a:lumMod val="105000"/>
                <a:satMod val="103000"/>
                <a:tint val="73000"/>
              </a:schemeClr>
            </a:gs>
            <a:gs pos="100000">
              <a:schemeClr val="accent1">
                <a:shade val="50000"/>
                <a:hueOff val="402493"/>
                <a:satOff val="-9802"/>
                <a:lumOff val="42896"/>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r" defTabSz="711200">
            <a:lnSpc>
              <a:spcPct val="10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Filter the </a:t>
          </a:r>
          <a:r>
            <a:rPr lang="en-US" sz="1600" b="1" i="0" kern="1200" dirty="0" err="1">
              <a:latin typeface="Abadi" panose="020B0604020104020204" pitchFamily="34" charset="0"/>
              <a:cs typeface="Aharoni" panose="020F0502020204030204" pitchFamily="2" charset="-79"/>
            </a:rPr>
            <a:t>dataframe</a:t>
          </a:r>
          <a:r>
            <a:rPr lang="en-US" sz="1600" b="1" i="0" kern="1200" dirty="0">
              <a:latin typeface="Abadi" panose="020B0604020104020204" pitchFamily="34" charset="0"/>
              <a:cs typeface="Aharoni" panose="020F0502020204030204" pitchFamily="2" charset="-79"/>
            </a:rPr>
            <a:t> to include only Falcon 9 launches and impute Missing Values.</a:t>
          </a:r>
          <a:endParaRPr lang="en-US" sz="1600" kern="1200" dirty="0">
            <a:latin typeface="Abadi" panose="020B0604020104020204" pitchFamily="34" charset="0"/>
            <a:cs typeface="Aharoni" panose="020F0502020204030204" pitchFamily="2" charset="-79"/>
          </a:endParaRPr>
        </a:p>
      </dsp:txBody>
      <dsp:txXfrm>
        <a:off x="681600" y="2368038"/>
        <a:ext cx="2900448" cy="931631"/>
      </dsp:txXfrm>
    </dsp:sp>
    <dsp:sp modelId="{B2AC8E49-CBDD-4FAC-A928-7D36C8D72354}">
      <dsp:nvSpPr>
        <dsp:cNvPr id="0" name=""/>
        <dsp:cNvSpPr/>
      </dsp:nvSpPr>
      <dsp:spPr>
        <a:xfrm>
          <a:off x="981377" y="3508581"/>
          <a:ext cx="3925511" cy="989599"/>
        </a:xfrm>
        <a:prstGeom prst="roundRect">
          <a:avLst>
            <a:gd name="adj" fmla="val 10000"/>
          </a:avLst>
        </a:prstGeom>
        <a:gradFill rotWithShape="0">
          <a:gsLst>
            <a:gs pos="0">
              <a:schemeClr val="accent1">
                <a:shade val="50000"/>
                <a:hueOff val="201247"/>
                <a:satOff val="-4901"/>
                <a:lumOff val="21448"/>
                <a:alphaOff val="0"/>
                <a:lumMod val="110000"/>
                <a:satMod val="105000"/>
                <a:tint val="67000"/>
              </a:schemeClr>
            </a:gs>
            <a:gs pos="50000">
              <a:schemeClr val="accent1">
                <a:shade val="50000"/>
                <a:hueOff val="201247"/>
                <a:satOff val="-4901"/>
                <a:lumOff val="21448"/>
                <a:alphaOff val="0"/>
                <a:lumMod val="105000"/>
                <a:satMod val="103000"/>
                <a:tint val="73000"/>
              </a:schemeClr>
            </a:gs>
            <a:gs pos="100000">
              <a:schemeClr val="accent1">
                <a:shade val="50000"/>
                <a:hueOff val="201247"/>
                <a:satOff val="-4901"/>
                <a:lumOff val="2144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r" defTabSz="711200">
            <a:lnSpc>
              <a:spcPct val="10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Export the cleaned data to a CSV file.</a:t>
          </a:r>
          <a:endParaRPr lang="en-US" sz="1600" kern="1200" dirty="0">
            <a:latin typeface="Abadi" panose="020B0604020104020204" pitchFamily="34" charset="0"/>
            <a:cs typeface="Aharoni" panose="020F0502020204030204" pitchFamily="2" charset="-79"/>
          </a:endParaRPr>
        </a:p>
      </dsp:txBody>
      <dsp:txXfrm>
        <a:off x="1010361" y="3537565"/>
        <a:ext cx="2895541" cy="931631"/>
      </dsp:txXfrm>
    </dsp:sp>
    <dsp:sp modelId="{7514E034-BBF8-4542-958D-5756C74200D2}">
      <dsp:nvSpPr>
        <dsp:cNvPr id="0" name=""/>
        <dsp:cNvSpPr/>
      </dsp:nvSpPr>
      <dsp:spPr>
        <a:xfrm>
          <a:off x="3282271" y="757943"/>
          <a:ext cx="643239" cy="643239"/>
        </a:xfrm>
        <a:prstGeom prst="downArrow">
          <a:avLst>
            <a:gd name="adj1" fmla="val 55000"/>
            <a:gd name="adj2" fmla="val 45000"/>
          </a:avLst>
        </a:prstGeom>
        <a:solidFill>
          <a:schemeClr val="accent1">
            <a:alpha val="90000"/>
            <a:tint val="55000"/>
            <a:hueOff val="0"/>
            <a:satOff val="0"/>
            <a:lumOff val="0"/>
            <a:alphaOff val="0"/>
          </a:schemeClr>
        </a:solidFill>
        <a:ln w="6350" cap="flat" cmpd="sng" algn="ctr">
          <a:solidFill>
            <a:schemeClr val="accent1">
              <a:alpha val="90000"/>
              <a:tint val="55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r" defTabSz="1244600">
            <a:lnSpc>
              <a:spcPct val="100000"/>
            </a:lnSpc>
            <a:spcBef>
              <a:spcPct val="0"/>
            </a:spcBef>
            <a:spcAft>
              <a:spcPct val="35000"/>
            </a:spcAft>
            <a:buNone/>
          </a:pPr>
          <a:endParaRPr lang="en-US" sz="2800" kern="1200">
            <a:latin typeface="Abadi" panose="020B0604020104020204" pitchFamily="34" charset="0"/>
            <a:cs typeface="Aharoni" panose="020F0502020204030204" pitchFamily="2" charset="-79"/>
          </a:endParaRPr>
        </a:p>
      </dsp:txBody>
      <dsp:txXfrm>
        <a:off x="3427000" y="757943"/>
        <a:ext cx="353781" cy="484037"/>
      </dsp:txXfrm>
    </dsp:sp>
    <dsp:sp modelId="{2DFF6895-A601-4007-8FC1-D504DF6447DD}">
      <dsp:nvSpPr>
        <dsp:cNvPr id="0" name=""/>
        <dsp:cNvSpPr/>
      </dsp:nvSpPr>
      <dsp:spPr>
        <a:xfrm>
          <a:off x="3611032" y="1927470"/>
          <a:ext cx="643239" cy="643239"/>
        </a:xfrm>
        <a:prstGeom prst="downArrow">
          <a:avLst>
            <a:gd name="adj1" fmla="val 55000"/>
            <a:gd name="adj2" fmla="val 45000"/>
          </a:avLst>
        </a:prstGeom>
        <a:solidFill>
          <a:schemeClr val="accent1">
            <a:alpha val="90000"/>
            <a:tint val="55000"/>
            <a:hueOff val="0"/>
            <a:satOff val="0"/>
            <a:lumOff val="0"/>
            <a:alphaOff val="0"/>
          </a:schemeClr>
        </a:solidFill>
        <a:ln w="6350" cap="flat" cmpd="sng" algn="ctr">
          <a:solidFill>
            <a:schemeClr val="accent1">
              <a:alpha val="90000"/>
              <a:tint val="55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r" defTabSz="1244600">
            <a:lnSpc>
              <a:spcPct val="100000"/>
            </a:lnSpc>
            <a:spcBef>
              <a:spcPct val="0"/>
            </a:spcBef>
            <a:spcAft>
              <a:spcPct val="35000"/>
            </a:spcAft>
            <a:buNone/>
          </a:pPr>
          <a:endParaRPr lang="en-US" sz="2800" kern="1200">
            <a:latin typeface="Abadi" panose="020B0604020104020204" pitchFamily="34" charset="0"/>
            <a:cs typeface="Aharoni" panose="020F0502020204030204" pitchFamily="2" charset="-79"/>
          </a:endParaRPr>
        </a:p>
      </dsp:txBody>
      <dsp:txXfrm>
        <a:off x="3755761" y="1927470"/>
        <a:ext cx="353781" cy="484037"/>
      </dsp:txXfrm>
    </dsp:sp>
    <dsp:sp modelId="{B6913A7B-A9E1-4C81-B4F9-96FD62B77441}">
      <dsp:nvSpPr>
        <dsp:cNvPr id="0" name=""/>
        <dsp:cNvSpPr/>
      </dsp:nvSpPr>
      <dsp:spPr>
        <a:xfrm>
          <a:off x="3934887" y="3096997"/>
          <a:ext cx="643239" cy="643239"/>
        </a:xfrm>
        <a:prstGeom prst="downArrow">
          <a:avLst>
            <a:gd name="adj1" fmla="val 55000"/>
            <a:gd name="adj2" fmla="val 45000"/>
          </a:avLst>
        </a:prstGeom>
        <a:solidFill>
          <a:schemeClr val="accent1">
            <a:alpha val="90000"/>
            <a:tint val="55000"/>
            <a:hueOff val="0"/>
            <a:satOff val="0"/>
            <a:lumOff val="0"/>
            <a:alphaOff val="0"/>
          </a:schemeClr>
        </a:solidFill>
        <a:ln w="6350" cap="flat" cmpd="sng" algn="ctr">
          <a:solidFill>
            <a:schemeClr val="accent1">
              <a:alpha val="90000"/>
              <a:tint val="55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r" defTabSz="1244600">
            <a:lnSpc>
              <a:spcPct val="100000"/>
            </a:lnSpc>
            <a:spcBef>
              <a:spcPct val="0"/>
            </a:spcBef>
            <a:spcAft>
              <a:spcPct val="35000"/>
            </a:spcAft>
            <a:buNone/>
          </a:pPr>
          <a:endParaRPr lang="en-US" sz="2800" kern="1200">
            <a:latin typeface="Abadi" panose="020B0604020104020204" pitchFamily="34" charset="0"/>
            <a:cs typeface="Aharoni" panose="020F0502020204030204" pitchFamily="2" charset="-79"/>
          </a:endParaRPr>
        </a:p>
      </dsp:txBody>
      <dsp:txXfrm>
        <a:off x="4079616" y="3096997"/>
        <a:ext cx="353781" cy="4840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20F7A1-3FED-452F-BE24-83A7DA1A0277}">
      <dsp:nvSpPr>
        <dsp:cNvPr id="0" name=""/>
        <dsp:cNvSpPr/>
      </dsp:nvSpPr>
      <dsp:spPr>
        <a:xfrm>
          <a:off x="0" y="0"/>
          <a:ext cx="3925511" cy="989599"/>
        </a:xfrm>
        <a:prstGeom prst="roundRect">
          <a:avLst>
            <a:gd name="adj" fmla="val 10000"/>
          </a:avLst>
        </a:prstGeom>
        <a:gradFill rotWithShape="0">
          <a:gsLst>
            <a:gs pos="0">
              <a:schemeClr val="accent1">
                <a:shade val="50000"/>
                <a:hueOff val="0"/>
                <a:satOff val="0"/>
                <a:lumOff val="0"/>
                <a:alphaOff val="0"/>
                <a:lumMod val="110000"/>
                <a:satMod val="105000"/>
                <a:tint val="67000"/>
              </a:schemeClr>
            </a:gs>
            <a:gs pos="50000">
              <a:schemeClr val="accent1">
                <a:shade val="50000"/>
                <a:hueOff val="0"/>
                <a:satOff val="0"/>
                <a:lumOff val="0"/>
                <a:alphaOff val="0"/>
                <a:lumMod val="105000"/>
                <a:satMod val="103000"/>
                <a:tint val="73000"/>
              </a:schemeClr>
            </a:gs>
            <a:gs pos="100000">
              <a:schemeClr val="accent1">
                <a:shade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r" defTabSz="711200">
            <a:lnSpc>
              <a:spcPct val="10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Request Falcon 9 launch data from Wikipedia and create a </a:t>
          </a:r>
          <a:r>
            <a:rPr lang="en-US" sz="1600" b="1" i="0" kern="1200" dirty="0" err="1">
              <a:latin typeface="Abadi" panose="020B0604020104020204" pitchFamily="34" charset="0"/>
              <a:cs typeface="Aharoni" panose="020F0502020204030204" pitchFamily="2" charset="-79"/>
            </a:rPr>
            <a:t>BeautifulSoup</a:t>
          </a:r>
          <a:r>
            <a:rPr lang="en-US" sz="1600" b="1" i="0" kern="1200" dirty="0">
              <a:latin typeface="Abadi" panose="020B0604020104020204" pitchFamily="34" charset="0"/>
              <a:cs typeface="Aharoni" panose="020F0502020204030204" pitchFamily="2" charset="-79"/>
            </a:rPr>
            <a:t> object.</a:t>
          </a:r>
          <a:endParaRPr lang="en-US" sz="1600" b="1" kern="1200" dirty="0">
            <a:latin typeface="Abadi" panose="020B0604020104020204" pitchFamily="34" charset="0"/>
            <a:cs typeface="Aharoni" panose="020F0502020204030204" pitchFamily="2" charset="-79"/>
          </a:endParaRPr>
        </a:p>
      </dsp:txBody>
      <dsp:txXfrm>
        <a:off x="28984" y="28984"/>
        <a:ext cx="2774035" cy="931631"/>
      </dsp:txXfrm>
    </dsp:sp>
    <dsp:sp modelId="{9C43C2FF-C8C4-40E5-911A-76A35EF60A9C}">
      <dsp:nvSpPr>
        <dsp:cNvPr id="0" name=""/>
        <dsp:cNvSpPr/>
      </dsp:nvSpPr>
      <dsp:spPr>
        <a:xfrm>
          <a:off x="328761" y="1169527"/>
          <a:ext cx="3925511" cy="989599"/>
        </a:xfrm>
        <a:prstGeom prst="roundRect">
          <a:avLst>
            <a:gd name="adj" fmla="val 10000"/>
          </a:avLst>
        </a:prstGeom>
        <a:gradFill rotWithShape="0">
          <a:gsLst>
            <a:gs pos="0">
              <a:schemeClr val="accent1">
                <a:shade val="50000"/>
                <a:hueOff val="201247"/>
                <a:satOff val="-4901"/>
                <a:lumOff val="21448"/>
                <a:alphaOff val="0"/>
                <a:lumMod val="110000"/>
                <a:satMod val="105000"/>
                <a:tint val="67000"/>
              </a:schemeClr>
            </a:gs>
            <a:gs pos="50000">
              <a:schemeClr val="accent1">
                <a:shade val="50000"/>
                <a:hueOff val="201247"/>
                <a:satOff val="-4901"/>
                <a:lumOff val="21448"/>
                <a:alphaOff val="0"/>
                <a:lumMod val="105000"/>
                <a:satMod val="103000"/>
                <a:tint val="73000"/>
              </a:schemeClr>
            </a:gs>
            <a:gs pos="100000">
              <a:schemeClr val="accent1">
                <a:shade val="50000"/>
                <a:hueOff val="201247"/>
                <a:satOff val="-4901"/>
                <a:lumOff val="2144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r" defTabSz="711200">
            <a:lnSpc>
              <a:spcPct val="10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Extract column names and collect relevant data by parsing.</a:t>
          </a:r>
          <a:endParaRPr lang="en-US" sz="1600" kern="1200" dirty="0">
            <a:latin typeface="Abadi" panose="020B0604020104020204" pitchFamily="34" charset="0"/>
            <a:cs typeface="Aharoni" panose="020F0502020204030204" pitchFamily="2" charset="-79"/>
          </a:endParaRPr>
        </a:p>
      </dsp:txBody>
      <dsp:txXfrm>
        <a:off x="357745" y="1198511"/>
        <a:ext cx="2895541" cy="931631"/>
      </dsp:txXfrm>
    </dsp:sp>
    <dsp:sp modelId="{5C0CC1A6-C4A0-4149-9EE4-48A5DA38B080}">
      <dsp:nvSpPr>
        <dsp:cNvPr id="0" name=""/>
        <dsp:cNvSpPr/>
      </dsp:nvSpPr>
      <dsp:spPr>
        <a:xfrm>
          <a:off x="652616" y="2339054"/>
          <a:ext cx="3925511" cy="989599"/>
        </a:xfrm>
        <a:prstGeom prst="roundRect">
          <a:avLst>
            <a:gd name="adj" fmla="val 10000"/>
          </a:avLst>
        </a:prstGeom>
        <a:gradFill rotWithShape="0">
          <a:gsLst>
            <a:gs pos="0">
              <a:schemeClr val="accent1">
                <a:shade val="50000"/>
                <a:hueOff val="402493"/>
                <a:satOff val="-9802"/>
                <a:lumOff val="42896"/>
                <a:alphaOff val="0"/>
                <a:lumMod val="110000"/>
                <a:satMod val="105000"/>
                <a:tint val="67000"/>
              </a:schemeClr>
            </a:gs>
            <a:gs pos="50000">
              <a:schemeClr val="accent1">
                <a:shade val="50000"/>
                <a:hueOff val="402493"/>
                <a:satOff val="-9802"/>
                <a:lumOff val="42896"/>
                <a:alphaOff val="0"/>
                <a:lumMod val="105000"/>
                <a:satMod val="103000"/>
                <a:tint val="73000"/>
              </a:schemeClr>
            </a:gs>
            <a:gs pos="100000">
              <a:schemeClr val="accent1">
                <a:shade val="50000"/>
                <a:hueOff val="402493"/>
                <a:satOff val="-9802"/>
                <a:lumOff val="42896"/>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r" defTabSz="711200">
            <a:lnSpc>
              <a:spcPct val="10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Create a dictionary and transform the dictionary into a Pandas </a:t>
          </a:r>
          <a:r>
            <a:rPr lang="en-US" sz="1600" b="1" i="0" kern="1200" dirty="0" err="1">
              <a:latin typeface="Abadi" panose="020B0604020104020204" pitchFamily="34" charset="0"/>
              <a:cs typeface="Aharoni" panose="020F0502020204030204" pitchFamily="2" charset="-79"/>
            </a:rPr>
            <a:t>dataframe</a:t>
          </a:r>
          <a:r>
            <a:rPr lang="en-US" sz="1600" b="1" i="0" kern="1200" dirty="0">
              <a:latin typeface="Abadi" panose="020B0604020104020204" pitchFamily="34" charset="0"/>
              <a:cs typeface="Aharoni" panose="020F0502020204030204" pitchFamily="2" charset="-79"/>
            </a:rPr>
            <a:t>.</a:t>
          </a:r>
          <a:endParaRPr lang="en-US" sz="1600" kern="1200" dirty="0">
            <a:latin typeface="Abadi" panose="020B0604020104020204" pitchFamily="34" charset="0"/>
            <a:cs typeface="Aharoni" panose="020F0502020204030204" pitchFamily="2" charset="-79"/>
          </a:endParaRPr>
        </a:p>
      </dsp:txBody>
      <dsp:txXfrm>
        <a:off x="681600" y="2368038"/>
        <a:ext cx="2900448" cy="931631"/>
      </dsp:txXfrm>
    </dsp:sp>
    <dsp:sp modelId="{B2AC8E49-CBDD-4FAC-A928-7D36C8D72354}">
      <dsp:nvSpPr>
        <dsp:cNvPr id="0" name=""/>
        <dsp:cNvSpPr/>
      </dsp:nvSpPr>
      <dsp:spPr>
        <a:xfrm>
          <a:off x="981377" y="3508581"/>
          <a:ext cx="3925511" cy="989599"/>
        </a:xfrm>
        <a:prstGeom prst="roundRect">
          <a:avLst>
            <a:gd name="adj" fmla="val 10000"/>
          </a:avLst>
        </a:prstGeom>
        <a:gradFill rotWithShape="0">
          <a:gsLst>
            <a:gs pos="0">
              <a:schemeClr val="accent1">
                <a:shade val="50000"/>
                <a:hueOff val="201247"/>
                <a:satOff val="-4901"/>
                <a:lumOff val="21448"/>
                <a:alphaOff val="0"/>
                <a:lumMod val="110000"/>
                <a:satMod val="105000"/>
                <a:tint val="67000"/>
              </a:schemeClr>
            </a:gs>
            <a:gs pos="50000">
              <a:schemeClr val="accent1">
                <a:shade val="50000"/>
                <a:hueOff val="201247"/>
                <a:satOff val="-4901"/>
                <a:lumOff val="21448"/>
                <a:alphaOff val="0"/>
                <a:lumMod val="105000"/>
                <a:satMod val="103000"/>
                <a:tint val="73000"/>
              </a:schemeClr>
            </a:gs>
            <a:gs pos="100000">
              <a:schemeClr val="accent1">
                <a:shade val="50000"/>
                <a:hueOff val="201247"/>
                <a:satOff val="-4901"/>
                <a:lumOff val="2144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r" defTabSz="711200">
            <a:lnSpc>
              <a:spcPct val="10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Save the cleaned data to a CSV file.</a:t>
          </a:r>
          <a:endParaRPr lang="en-US" sz="1600" kern="1200" dirty="0">
            <a:latin typeface="Abadi" panose="020B0604020104020204" pitchFamily="34" charset="0"/>
            <a:cs typeface="Aharoni" panose="020F0502020204030204" pitchFamily="2" charset="-79"/>
          </a:endParaRPr>
        </a:p>
      </dsp:txBody>
      <dsp:txXfrm>
        <a:off x="1010361" y="3537565"/>
        <a:ext cx="2895541" cy="931631"/>
      </dsp:txXfrm>
    </dsp:sp>
    <dsp:sp modelId="{7514E034-BBF8-4542-958D-5756C74200D2}">
      <dsp:nvSpPr>
        <dsp:cNvPr id="0" name=""/>
        <dsp:cNvSpPr/>
      </dsp:nvSpPr>
      <dsp:spPr>
        <a:xfrm>
          <a:off x="3282271" y="757943"/>
          <a:ext cx="643239" cy="643239"/>
        </a:xfrm>
        <a:prstGeom prst="downArrow">
          <a:avLst>
            <a:gd name="adj1" fmla="val 55000"/>
            <a:gd name="adj2" fmla="val 45000"/>
          </a:avLst>
        </a:prstGeom>
        <a:solidFill>
          <a:schemeClr val="accent1">
            <a:alpha val="90000"/>
            <a:tint val="55000"/>
            <a:hueOff val="0"/>
            <a:satOff val="0"/>
            <a:lumOff val="0"/>
            <a:alphaOff val="0"/>
          </a:schemeClr>
        </a:solidFill>
        <a:ln w="6350" cap="flat" cmpd="sng" algn="ctr">
          <a:solidFill>
            <a:schemeClr val="accent1">
              <a:alpha val="90000"/>
              <a:tint val="55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r" defTabSz="1244600">
            <a:lnSpc>
              <a:spcPct val="100000"/>
            </a:lnSpc>
            <a:spcBef>
              <a:spcPct val="0"/>
            </a:spcBef>
            <a:spcAft>
              <a:spcPct val="35000"/>
            </a:spcAft>
            <a:buNone/>
          </a:pPr>
          <a:endParaRPr lang="en-US" sz="2800" kern="1200">
            <a:latin typeface="Abadi" panose="020B0604020104020204" pitchFamily="34" charset="0"/>
            <a:cs typeface="Aharoni" panose="020F0502020204030204" pitchFamily="2" charset="-79"/>
          </a:endParaRPr>
        </a:p>
      </dsp:txBody>
      <dsp:txXfrm>
        <a:off x="3427000" y="757943"/>
        <a:ext cx="353781" cy="484037"/>
      </dsp:txXfrm>
    </dsp:sp>
    <dsp:sp modelId="{2DFF6895-A601-4007-8FC1-D504DF6447DD}">
      <dsp:nvSpPr>
        <dsp:cNvPr id="0" name=""/>
        <dsp:cNvSpPr/>
      </dsp:nvSpPr>
      <dsp:spPr>
        <a:xfrm>
          <a:off x="3611032" y="1927470"/>
          <a:ext cx="643239" cy="643239"/>
        </a:xfrm>
        <a:prstGeom prst="downArrow">
          <a:avLst>
            <a:gd name="adj1" fmla="val 55000"/>
            <a:gd name="adj2" fmla="val 45000"/>
          </a:avLst>
        </a:prstGeom>
        <a:solidFill>
          <a:schemeClr val="accent1">
            <a:alpha val="90000"/>
            <a:tint val="55000"/>
            <a:hueOff val="0"/>
            <a:satOff val="0"/>
            <a:lumOff val="0"/>
            <a:alphaOff val="0"/>
          </a:schemeClr>
        </a:solidFill>
        <a:ln w="6350" cap="flat" cmpd="sng" algn="ctr">
          <a:solidFill>
            <a:schemeClr val="accent1">
              <a:alpha val="90000"/>
              <a:tint val="55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r" defTabSz="1244600">
            <a:lnSpc>
              <a:spcPct val="100000"/>
            </a:lnSpc>
            <a:spcBef>
              <a:spcPct val="0"/>
            </a:spcBef>
            <a:spcAft>
              <a:spcPct val="35000"/>
            </a:spcAft>
            <a:buNone/>
          </a:pPr>
          <a:endParaRPr lang="en-US" sz="2800" kern="1200">
            <a:latin typeface="Abadi" panose="020B0604020104020204" pitchFamily="34" charset="0"/>
            <a:cs typeface="Aharoni" panose="020F0502020204030204" pitchFamily="2" charset="-79"/>
          </a:endParaRPr>
        </a:p>
      </dsp:txBody>
      <dsp:txXfrm>
        <a:off x="3755761" y="1927470"/>
        <a:ext cx="353781" cy="484037"/>
      </dsp:txXfrm>
    </dsp:sp>
    <dsp:sp modelId="{B6913A7B-A9E1-4C81-B4F9-96FD62B77441}">
      <dsp:nvSpPr>
        <dsp:cNvPr id="0" name=""/>
        <dsp:cNvSpPr/>
      </dsp:nvSpPr>
      <dsp:spPr>
        <a:xfrm>
          <a:off x="3934887" y="3096997"/>
          <a:ext cx="643239" cy="643239"/>
        </a:xfrm>
        <a:prstGeom prst="downArrow">
          <a:avLst>
            <a:gd name="adj1" fmla="val 55000"/>
            <a:gd name="adj2" fmla="val 45000"/>
          </a:avLst>
        </a:prstGeom>
        <a:solidFill>
          <a:schemeClr val="accent1">
            <a:alpha val="90000"/>
            <a:tint val="55000"/>
            <a:hueOff val="0"/>
            <a:satOff val="0"/>
            <a:lumOff val="0"/>
            <a:alphaOff val="0"/>
          </a:schemeClr>
        </a:solidFill>
        <a:ln w="6350" cap="flat" cmpd="sng" algn="ctr">
          <a:solidFill>
            <a:schemeClr val="accent1">
              <a:alpha val="90000"/>
              <a:tint val="55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r" defTabSz="1244600">
            <a:lnSpc>
              <a:spcPct val="100000"/>
            </a:lnSpc>
            <a:spcBef>
              <a:spcPct val="0"/>
            </a:spcBef>
            <a:spcAft>
              <a:spcPct val="35000"/>
            </a:spcAft>
            <a:buNone/>
          </a:pPr>
          <a:endParaRPr lang="en-US" sz="2800" kern="1200">
            <a:latin typeface="Abadi" panose="020B0604020104020204" pitchFamily="34" charset="0"/>
            <a:cs typeface="Aharoni" panose="020F0502020204030204" pitchFamily="2" charset="-79"/>
          </a:endParaRPr>
        </a:p>
      </dsp:txBody>
      <dsp:txXfrm>
        <a:off x="4079616" y="3096997"/>
        <a:ext cx="353781" cy="4840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20F7A1-3FED-452F-BE24-83A7DA1A0277}">
      <dsp:nvSpPr>
        <dsp:cNvPr id="0" name=""/>
        <dsp:cNvSpPr/>
      </dsp:nvSpPr>
      <dsp:spPr>
        <a:xfrm>
          <a:off x="0" y="0"/>
          <a:ext cx="3312160" cy="995159"/>
        </a:xfrm>
        <a:prstGeom prst="roundRect">
          <a:avLst>
            <a:gd name="adj" fmla="val 10000"/>
          </a:avLst>
        </a:prstGeom>
        <a:gradFill rotWithShape="0">
          <a:gsLst>
            <a:gs pos="0">
              <a:schemeClr val="accent1">
                <a:shade val="50000"/>
                <a:hueOff val="0"/>
                <a:satOff val="0"/>
                <a:lumOff val="0"/>
                <a:alphaOff val="0"/>
                <a:lumMod val="110000"/>
                <a:satMod val="105000"/>
                <a:tint val="67000"/>
              </a:schemeClr>
            </a:gs>
            <a:gs pos="50000">
              <a:schemeClr val="accent1">
                <a:shade val="50000"/>
                <a:hueOff val="0"/>
                <a:satOff val="0"/>
                <a:lumOff val="0"/>
                <a:alphaOff val="0"/>
                <a:lumMod val="105000"/>
                <a:satMod val="103000"/>
                <a:tint val="73000"/>
              </a:schemeClr>
            </a:gs>
            <a:gs pos="100000">
              <a:schemeClr val="accent1">
                <a:shade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Compute the number of launches on each site</a:t>
          </a:r>
          <a:endParaRPr lang="en-US" sz="1600" b="1" kern="1200" dirty="0">
            <a:latin typeface="Abadi" panose="020B0604020104020204" pitchFamily="34" charset="0"/>
            <a:cs typeface="Aharoni" panose="020F0502020204030204" pitchFamily="2" charset="-79"/>
          </a:endParaRPr>
        </a:p>
      </dsp:txBody>
      <dsp:txXfrm>
        <a:off x="29147" y="29147"/>
        <a:ext cx="2154215" cy="936865"/>
      </dsp:txXfrm>
    </dsp:sp>
    <dsp:sp modelId="{9C43C2FF-C8C4-40E5-911A-76A35EF60A9C}">
      <dsp:nvSpPr>
        <dsp:cNvPr id="0" name=""/>
        <dsp:cNvSpPr/>
      </dsp:nvSpPr>
      <dsp:spPr>
        <a:xfrm>
          <a:off x="277393" y="1176097"/>
          <a:ext cx="3312160" cy="995159"/>
        </a:xfrm>
        <a:prstGeom prst="roundRect">
          <a:avLst>
            <a:gd name="adj" fmla="val 10000"/>
          </a:avLst>
        </a:prstGeom>
        <a:gradFill rotWithShape="0">
          <a:gsLst>
            <a:gs pos="0">
              <a:schemeClr val="accent1">
                <a:shade val="50000"/>
                <a:hueOff val="201247"/>
                <a:satOff val="-4901"/>
                <a:lumOff val="21448"/>
                <a:alphaOff val="0"/>
                <a:lumMod val="110000"/>
                <a:satMod val="105000"/>
                <a:tint val="67000"/>
              </a:schemeClr>
            </a:gs>
            <a:gs pos="50000">
              <a:schemeClr val="accent1">
                <a:shade val="50000"/>
                <a:hueOff val="201247"/>
                <a:satOff val="-4901"/>
                <a:lumOff val="21448"/>
                <a:alphaOff val="0"/>
                <a:lumMod val="105000"/>
                <a:satMod val="103000"/>
                <a:tint val="73000"/>
              </a:schemeClr>
            </a:gs>
            <a:gs pos="100000">
              <a:schemeClr val="accent1">
                <a:shade val="50000"/>
                <a:hueOff val="201247"/>
                <a:satOff val="-4901"/>
                <a:lumOff val="2144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badi" panose="020B0604020104020204" pitchFamily="34" charset="0"/>
              <a:cs typeface="Aharoni" panose="020F0502020204030204" pitchFamily="2" charset="-79"/>
            </a:rPr>
            <a:t>Compute the number and occurrences of each orbit</a:t>
          </a:r>
        </a:p>
      </dsp:txBody>
      <dsp:txXfrm>
        <a:off x="306540" y="1205244"/>
        <a:ext cx="2329619" cy="936865"/>
      </dsp:txXfrm>
    </dsp:sp>
    <dsp:sp modelId="{5C0CC1A6-C4A0-4149-9EE4-48A5DA38B080}">
      <dsp:nvSpPr>
        <dsp:cNvPr id="0" name=""/>
        <dsp:cNvSpPr/>
      </dsp:nvSpPr>
      <dsp:spPr>
        <a:xfrm>
          <a:off x="550646" y="2352194"/>
          <a:ext cx="3312160" cy="995159"/>
        </a:xfrm>
        <a:prstGeom prst="roundRect">
          <a:avLst>
            <a:gd name="adj" fmla="val 10000"/>
          </a:avLst>
        </a:prstGeom>
        <a:gradFill rotWithShape="0">
          <a:gsLst>
            <a:gs pos="0">
              <a:schemeClr val="accent1">
                <a:shade val="50000"/>
                <a:hueOff val="402493"/>
                <a:satOff val="-9802"/>
                <a:lumOff val="42896"/>
                <a:alphaOff val="0"/>
                <a:lumMod val="110000"/>
                <a:satMod val="105000"/>
                <a:tint val="67000"/>
              </a:schemeClr>
            </a:gs>
            <a:gs pos="50000">
              <a:schemeClr val="accent1">
                <a:shade val="50000"/>
                <a:hueOff val="402493"/>
                <a:satOff val="-9802"/>
                <a:lumOff val="42896"/>
                <a:alphaOff val="0"/>
                <a:lumMod val="105000"/>
                <a:satMod val="103000"/>
                <a:tint val="73000"/>
              </a:schemeClr>
            </a:gs>
            <a:gs pos="100000">
              <a:schemeClr val="accent1">
                <a:shade val="50000"/>
                <a:hueOff val="402493"/>
                <a:satOff val="-9802"/>
                <a:lumOff val="42896"/>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Abadi" panose="020B0604020104020204" pitchFamily="34" charset="0"/>
              <a:cs typeface="Aharoni" panose="020F0502020204030204" pitchFamily="2" charset="-79"/>
            </a:rPr>
            <a:t>Compute</a:t>
          </a:r>
          <a:r>
            <a:rPr lang="en-US" sz="1600" b="1" kern="1200" baseline="0" dirty="0">
              <a:latin typeface="Abadi" panose="020B0604020104020204" pitchFamily="34" charset="0"/>
              <a:cs typeface="Aharoni" panose="020F0502020204030204" pitchFamily="2" charset="-79"/>
            </a:rPr>
            <a:t> the number and occurrence of mission outcome per orbit type</a:t>
          </a:r>
          <a:endParaRPr lang="en-US" sz="1600" b="1" kern="1200" dirty="0">
            <a:latin typeface="Abadi" panose="020B0604020104020204" pitchFamily="34" charset="0"/>
            <a:cs typeface="Aharoni" panose="020F0502020204030204" pitchFamily="2" charset="-79"/>
          </a:endParaRPr>
        </a:p>
      </dsp:txBody>
      <dsp:txXfrm>
        <a:off x="579793" y="2381341"/>
        <a:ext cx="2333759" cy="936865"/>
      </dsp:txXfrm>
    </dsp:sp>
    <dsp:sp modelId="{B2AC8E49-CBDD-4FAC-A928-7D36C8D72354}">
      <dsp:nvSpPr>
        <dsp:cNvPr id="0" name=""/>
        <dsp:cNvSpPr/>
      </dsp:nvSpPr>
      <dsp:spPr>
        <a:xfrm>
          <a:off x="828039" y="3528291"/>
          <a:ext cx="3312160" cy="995159"/>
        </a:xfrm>
        <a:prstGeom prst="roundRect">
          <a:avLst>
            <a:gd name="adj" fmla="val 10000"/>
          </a:avLst>
        </a:prstGeom>
        <a:gradFill rotWithShape="0">
          <a:gsLst>
            <a:gs pos="0">
              <a:schemeClr val="accent1">
                <a:shade val="50000"/>
                <a:hueOff val="201247"/>
                <a:satOff val="-4901"/>
                <a:lumOff val="21448"/>
                <a:alphaOff val="0"/>
                <a:lumMod val="110000"/>
                <a:satMod val="105000"/>
                <a:tint val="67000"/>
              </a:schemeClr>
            </a:gs>
            <a:gs pos="50000">
              <a:schemeClr val="accent1">
                <a:shade val="50000"/>
                <a:hueOff val="201247"/>
                <a:satOff val="-4901"/>
                <a:lumOff val="21448"/>
                <a:alphaOff val="0"/>
                <a:lumMod val="105000"/>
                <a:satMod val="103000"/>
                <a:tint val="73000"/>
              </a:schemeClr>
            </a:gs>
            <a:gs pos="100000">
              <a:schemeClr val="accent1">
                <a:shade val="50000"/>
                <a:hueOff val="201247"/>
                <a:satOff val="-4901"/>
                <a:lumOff val="2144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latin typeface="Abadi" panose="020B0604020104020204" pitchFamily="34" charset="0"/>
              <a:cs typeface="Aharoni" panose="020F0502020204030204" pitchFamily="2" charset="-79"/>
            </a:rPr>
            <a:t>Create a landing outcome label from ‘Outcome’ column</a:t>
          </a:r>
          <a:endParaRPr lang="en-US" sz="1600" kern="1200" dirty="0">
            <a:latin typeface="Abadi" panose="020B0604020104020204" pitchFamily="34" charset="0"/>
            <a:cs typeface="Aharoni" panose="020F0502020204030204" pitchFamily="2" charset="-79"/>
          </a:endParaRPr>
        </a:p>
      </dsp:txBody>
      <dsp:txXfrm>
        <a:off x="857186" y="3557438"/>
        <a:ext cx="2329619" cy="936865"/>
      </dsp:txXfrm>
    </dsp:sp>
    <dsp:sp modelId="{7514E034-BBF8-4542-958D-5756C74200D2}">
      <dsp:nvSpPr>
        <dsp:cNvPr id="0" name=""/>
        <dsp:cNvSpPr/>
      </dsp:nvSpPr>
      <dsp:spPr>
        <a:xfrm>
          <a:off x="2665306" y="762201"/>
          <a:ext cx="646853" cy="646853"/>
        </a:xfrm>
        <a:prstGeom prst="downArrow">
          <a:avLst>
            <a:gd name="adj1" fmla="val 55000"/>
            <a:gd name="adj2" fmla="val 45000"/>
          </a:avLst>
        </a:prstGeom>
        <a:solidFill>
          <a:schemeClr val="accent1">
            <a:alpha val="90000"/>
            <a:tint val="55000"/>
            <a:hueOff val="0"/>
            <a:satOff val="0"/>
            <a:lumOff val="0"/>
            <a:alphaOff val="0"/>
          </a:schemeClr>
        </a:solidFill>
        <a:ln w="6350" cap="flat" cmpd="sng" algn="ctr">
          <a:solidFill>
            <a:schemeClr val="accent1">
              <a:alpha val="90000"/>
              <a:tint val="55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en-US" sz="3100" kern="1200">
            <a:latin typeface="Abadi" panose="020B0604020104020204" pitchFamily="34" charset="0"/>
            <a:cs typeface="Aharoni" panose="020F0502020204030204" pitchFamily="2" charset="-79"/>
          </a:endParaRPr>
        </a:p>
      </dsp:txBody>
      <dsp:txXfrm>
        <a:off x="2810848" y="762201"/>
        <a:ext cx="355769" cy="486757"/>
      </dsp:txXfrm>
    </dsp:sp>
    <dsp:sp modelId="{2DFF6895-A601-4007-8FC1-D504DF6447DD}">
      <dsp:nvSpPr>
        <dsp:cNvPr id="0" name=""/>
        <dsp:cNvSpPr/>
      </dsp:nvSpPr>
      <dsp:spPr>
        <a:xfrm>
          <a:off x="2942699" y="1938298"/>
          <a:ext cx="646853" cy="646853"/>
        </a:xfrm>
        <a:prstGeom prst="downArrow">
          <a:avLst>
            <a:gd name="adj1" fmla="val 55000"/>
            <a:gd name="adj2" fmla="val 45000"/>
          </a:avLst>
        </a:prstGeom>
        <a:solidFill>
          <a:schemeClr val="accent1">
            <a:alpha val="90000"/>
            <a:tint val="55000"/>
            <a:hueOff val="0"/>
            <a:satOff val="0"/>
            <a:lumOff val="0"/>
            <a:alphaOff val="0"/>
          </a:schemeClr>
        </a:solidFill>
        <a:ln w="6350" cap="flat" cmpd="sng" algn="ctr">
          <a:solidFill>
            <a:schemeClr val="accent1">
              <a:alpha val="90000"/>
              <a:tint val="55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en-US" sz="3100" kern="1200">
            <a:latin typeface="Abadi" panose="020B0604020104020204" pitchFamily="34" charset="0"/>
            <a:cs typeface="Aharoni" panose="020F0502020204030204" pitchFamily="2" charset="-79"/>
          </a:endParaRPr>
        </a:p>
      </dsp:txBody>
      <dsp:txXfrm>
        <a:off x="3088241" y="1938298"/>
        <a:ext cx="355769" cy="486757"/>
      </dsp:txXfrm>
    </dsp:sp>
    <dsp:sp modelId="{B6913A7B-A9E1-4C81-B4F9-96FD62B77441}">
      <dsp:nvSpPr>
        <dsp:cNvPr id="0" name=""/>
        <dsp:cNvSpPr/>
      </dsp:nvSpPr>
      <dsp:spPr>
        <a:xfrm>
          <a:off x="3215953" y="3114396"/>
          <a:ext cx="646853" cy="646853"/>
        </a:xfrm>
        <a:prstGeom prst="downArrow">
          <a:avLst>
            <a:gd name="adj1" fmla="val 55000"/>
            <a:gd name="adj2" fmla="val 45000"/>
          </a:avLst>
        </a:prstGeom>
        <a:solidFill>
          <a:schemeClr val="accent1">
            <a:alpha val="90000"/>
            <a:tint val="55000"/>
            <a:hueOff val="0"/>
            <a:satOff val="0"/>
            <a:lumOff val="0"/>
            <a:alphaOff val="0"/>
          </a:schemeClr>
        </a:solidFill>
        <a:ln w="6350" cap="flat" cmpd="sng" algn="ctr">
          <a:solidFill>
            <a:schemeClr val="accent1">
              <a:alpha val="90000"/>
              <a:tint val="55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en-US" sz="3100" kern="1200">
            <a:latin typeface="Abadi" panose="020B0604020104020204" pitchFamily="34" charset="0"/>
            <a:cs typeface="Aharoni" panose="020F0502020204030204" pitchFamily="2" charset="-79"/>
          </a:endParaRPr>
        </a:p>
      </dsp:txBody>
      <dsp:txXfrm>
        <a:off x="3361495" y="3114396"/>
        <a:ext cx="355769" cy="48675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887864-1FE7-4F24-8387-6CDF3350B0A9}">
      <dsp:nvSpPr>
        <dsp:cNvPr id="0" name=""/>
        <dsp:cNvSpPr/>
      </dsp:nvSpPr>
      <dsp:spPr>
        <a:xfrm>
          <a:off x="10382593" y="1782045"/>
          <a:ext cx="1376902" cy="1377499"/>
        </a:xfrm>
        <a:prstGeom prst="ellipse">
          <a:avLst/>
        </a:prstGeom>
        <a:solidFill>
          <a:schemeClr val="accent1">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9808DA-3137-4D58-9C54-7BA201358DE1}">
      <dsp:nvSpPr>
        <dsp:cNvPr id="0" name=""/>
        <dsp:cNvSpPr/>
      </dsp:nvSpPr>
      <dsp:spPr>
        <a:xfrm>
          <a:off x="10427833" y="1827970"/>
          <a:ext cx="1285263" cy="1285649"/>
        </a:xfrm>
        <a:prstGeom prst="ellipse">
          <a:avLst/>
        </a:prstGeom>
        <a:solidFill>
          <a:schemeClr val="lt1">
            <a:alpha val="9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Identify</a:t>
          </a:r>
        </a:p>
      </dsp:txBody>
      <dsp:txXfrm>
        <a:off x="10611110" y="2011669"/>
        <a:ext cx="918708" cy="918252"/>
      </dsp:txXfrm>
    </dsp:sp>
    <dsp:sp modelId="{42FFE557-3389-4D5D-82CE-C19AD606868D}">
      <dsp:nvSpPr>
        <dsp:cNvPr id="0" name=""/>
        <dsp:cNvSpPr/>
      </dsp:nvSpPr>
      <dsp:spPr>
        <a:xfrm>
          <a:off x="10427833" y="3184924"/>
          <a:ext cx="1285263" cy="755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Identify the best model using </a:t>
          </a:r>
          <a:r>
            <a:rPr lang="en-US" sz="1200" kern="1200" dirty="0" err="1"/>
            <a:t>Jaccard_Score</a:t>
          </a:r>
          <a:r>
            <a:rPr lang="en-US" sz="1200" kern="1200" dirty="0"/>
            <a:t>, F1_Score and Accuracy</a:t>
          </a:r>
        </a:p>
      </dsp:txBody>
      <dsp:txXfrm>
        <a:off x="10427833" y="3184924"/>
        <a:ext cx="1285263" cy="755098"/>
      </dsp:txXfrm>
    </dsp:sp>
    <dsp:sp modelId="{862E00AF-534B-4D5A-9C9B-59CBA631A3C1}">
      <dsp:nvSpPr>
        <dsp:cNvPr id="0" name=""/>
        <dsp:cNvSpPr/>
      </dsp:nvSpPr>
      <dsp:spPr>
        <a:xfrm rot="2700000">
          <a:off x="8957996" y="1782088"/>
          <a:ext cx="1377172" cy="1377172"/>
        </a:xfrm>
        <a:prstGeom prst="teardrop">
          <a:avLst>
            <a:gd name="adj" fmla="val 100000"/>
          </a:avLst>
        </a:prstGeom>
        <a:solidFill>
          <a:schemeClr val="accent1">
            <a:alpha val="90000"/>
            <a:hueOff val="0"/>
            <a:satOff val="0"/>
            <a:lumOff val="0"/>
            <a:alphaOff val="-5714"/>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3BB3509-54B9-4199-943C-B877B933B911}">
      <dsp:nvSpPr>
        <dsp:cNvPr id="0" name=""/>
        <dsp:cNvSpPr/>
      </dsp:nvSpPr>
      <dsp:spPr>
        <a:xfrm>
          <a:off x="9004530" y="1827970"/>
          <a:ext cx="1285263" cy="1285649"/>
        </a:xfrm>
        <a:prstGeom prst="ellipse">
          <a:avLst/>
        </a:prstGeom>
        <a:solidFill>
          <a:schemeClr val="lt1">
            <a:alpha val="90000"/>
            <a:hueOff val="0"/>
            <a:satOff val="0"/>
            <a:lumOff val="0"/>
            <a:alphaOff val="0"/>
          </a:schemeClr>
        </a:solidFill>
        <a:ln w="12700" cap="flat" cmpd="sng" algn="ctr">
          <a:solidFill>
            <a:schemeClr val="accent1">
              <a:alpha val="90000"/>
              <a:hueOff val="0"/>
              <a:satOff val="0"/>
              <a:lumOff val="0"/>
              <a:alphaOff val="-5714"/>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Assess</a:t>
          </a:r>
        </a:p>
      </dsp:txBody>
      <dsp:txXfrm>
        <a:off x="9187808" y="2011669"/>
        <a:ext cx="918708" cy="918252"/>
      </dsp:txXfrm>
    </dsp:sp>
    <dsp:sp modelId="{5795CF4E-CAAB-416E-B0A8-B8471329BC44}">
      <dsp:nvSpPr>
        <dsp:cNvPr id="0" name=""/>
        <dsp:cNvSpPr/>
      </dsp:nvSpPr>
      <dsp:spPr>
        <a:xfrm>
          <a:off x="9004530" y="3184924"/>
          <a:ext cx="1285263" cy="755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Assess the confusion matrix for all models</a:t>
          </a:r>
        </a:p>
      </dsp:txBody>
      <dsp:txXfrm>
        <a:off x="9004530" y="3184924"/>
        <a:ext cx="1285263" cy="755098"/>
      </dsp:txXfrm>
    </dsp:sp>
    <dsp:sp modelId="{6B754DFA-0B57-4545-A373-F5F1442D1C47}">
      <dsp:nvSpPr>
        <dsp:cNvPr id="0" name=""/>
        <dsp:cNvSpPr/>
      </dsp:nvSpPr>
      <dsp:spPr>
        <a:xfrm rot="2700000">
          <a:off x="7534694" y="1782088"/>
          <a:ext cx="1377172" cy="1377172"/>
        </a:xfrm>
        <a:prstGeom prst="teardrop">
          <a:avLst>
            <a:gd name="adj" fmla="val 100000"/>
          </a:avLst>
        </a:prstGeom>
        <a:solidFill>
          <a:schemeClr val="accent1">
            <a:alpha val="90000"/>
            <a:hueOff val="0"/>
            <a:satOff val="0"/>
            <a:lumOff val="0"/>
            <a:alphaOff val="-11429"/>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065EF9D-7F34-4EB9-84CE-90BDAA965242}">
      <dsp:nvSpPr>
        <dsp:cNvPr id="0" name=""/>
        <dsp:cNvSpPr/>
      </dsp:nvSpPr>
      <dsp:spPr>
        <a:xfrm>
          <a:off x="7581228" y="1827970"/>
          <a:ext cx="1285263" cy="1285649"/>
        </a:xfrm>
        <a:prstGeom prst="ellipse">
          <a:avLst/>
        </a:prstGeom>
        <a:solidFill>
          <a:schemeClr val="lt1">
            <a:alpha val="90000"/>
            <a:hueOff val="0"/>
            <a:satOff val="0"/>
            <a:lumOff val="0"/>
            <a:alphaOff val="0"/>
          </a:schemeClr>
        </a:solidFill>
        <a:ln w="12700" cap="flat" cmpd="sng" algn="ctr">
          <a:solidFill>
            <a:schemeClr val="accent1">
              <a:alpha val="90000"/>
              <a:hueOff val="0"/>
              <a:satOff val="0"/>
              <a:lumOff val="0"/>
              <a:alphaOff val="-11429"/>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Calculate</a:t>
          </a:r>
        </a:p>
      </dsp:txBody>
      <dsp:txXfrm>
        <a:off x="7764506" y="2011669"/>
        <a:ext cx="918708" cy="918252"/>
      </dsp:txXfrm>
    </dsp:sp>
    <dsp:sp modelId="{7A579BA0-D1AD-4308-910E-60D8B0ABA91D}">
      <dsp:nvSpPr>
        <dsp:cNvPr id="0" name=""/>
        <dsp:cNvSpPr/>
      </dsp:nvSpPr>
      <dsp:spPr>
        <a:xfrm>
          <a:off x="7581228" y="3184924"/>
          <a:ext cx="1285263" cy="755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Calculate accuracy on the test data using .score() for all models</a:t>
          </a:r>
        </a:p>
      </dsp:txBody>
      <dsp:txXfrm>
        <a:off x="7581228" y="3184924"/>
        <a:ext cx="1285263" cy="755098"/>
      </dsp:txXfrm>
    </dsp:sp>
    <dsp:sp modelId="{75E3DE2B-3463-40E9-9173-4EB51D468845}">
      <dsp:nvSpPr>
        <dsp:cNvPr id="0" name=""/>
        <dsp:cNvSpPr/>
      </dsp:nvSpPr>
      <dsp:spPr>
        <a:xfrm rot="2700000">
          <a:off x="6111392" y="1782088"/>
          <a:ext cx="1377172" cy="1377172"/>
        </a:xfrm>
        <a:prstGeom prst="teardrop">
          <a:avLst>
            <a:gd name="adj" fmla="val 100000"/>
          </a:avLst>
        </a:prstGeom>
        <a:solidFill>
          <a:schemeClr val="accent1">
            <a:alpha val="90000"/>
            <a:hueOff val="0"/>
            <a:satOff val="0"/>
            <a:lumOff val="0"/>
            <a:alphaOff val="-1714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829C3B-E1E4-4E68-AABF-E63C22033FF5}">
      <dsp:nvSpPr>
        <dsp:cNvPr id="0" name=""/>
        <dsp:cNvSpPr/>
      </dsp:nvSpPr>
      <dsp:spPr>
        <a:xfrm>
          <a:off x="6157926" y="1827970"/>
          <a:ext cx="1285263" cy="1285649"/>
        </a:xfrm>
        <a:prstGeom prst="ellipse">
          <a:avLst/>
        </a:prstGeom>
        <a:solidFill>
          <a:schemeClr val="lt1">
            <a:alpha val="90000"/>
            <a:hueOff val="0"/>
            <a:satOff val="0"/>
            <a:lumOff val="0"/>
            <a:alphaOff val="0"/>
          </a:schemeClr>
        </a:solidFill>
        <a:ln w="12700" cap="flat" cmpd="sng" algn="ctr">
          <a:solidFill>
            <a:schemeClr val="accent1">
              <a:alpha val="90000"/>
              <a:hueOff val="0"/>
              <a:satOff val="0"/>
              <a:lumOff val="0"/>
              <a:alphaOff val="-17143"/>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Apply</a:t>
          </a:r>
          <a:r>
            <a:rPr lang="en-US" sz="1400" b="1" kern="1200" dirty="0"/>
            <a:t> </a:t>
          </a:r>
          <a:r>
            <a:rPr lang="en-US" sz="1200" b="1" kern="1200" dirty="0" err="1"/>
            <a:t>GridSearchCV</a:t>
          </a:r>
          <a:endParaRPr lang="en-US" sz="1200" b="1" kern="1200" dirty="0"/>
        </a:p>
      </dsp:txBody>
      <dsp:txXfrm>
        <a:off x="6341204" y="2011669"/>
        <a:ext cx="918708" cy="918252"/>
      </dsp:txXfrm>
    </dsp:sp>
    <dsp:sp modelId="{0D12F797-ACBF-4C6D-8E97-FE15D9AA4FCC}">
      <dsp:nvSpPr>
        <dsp:cNvPr id="0" name=""/>
        <dsp:cNvSpPr/>
      </dsp:nvSpPr>
      <dsp:spPr>
        <a:xfrm>
          <a:off x="6157926" y="3184924"/>
          <a:ext cx="1285263" cy="755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Apply </a:t>
          </a:r>
          <a:r>
            <a:rPr lang="en-US" sz="1200" kern="1200" dirty="0" err="1"/>
            <a:t>GridSearchCV</a:t>
          </a:r>
          <a:r>
            <a:rPr lang="en-US" sz="1200" kern="1200" dirty="0"/>
            <a:t> on different algorithms: logistic regression, SVC, decision tree, K-Nearest Neighbor</a:t>
          </a:r>
        </a:p>
      </dsp:txBody>
      <dsp:txXfrm>
        <a:off x="6157926" y="3184924"/>
        <a:ext cx="1285263" cy="755098"/>
      </dsp:txXfrm>
    </dsp:sp>
    <dsp:sp modelId="{0883181F-9516-4762-A896-2730F787E34F}">
      <dsp:nvSpPr>
        <dsp:cNvPr id="0" name=""/>
        <dsp:cNvSpPr/>
      </dsp:nvSpPr>
      <dsp:spPr>
        <a:xfrm rot="2700000">
          <a:off x="4688089" y="1782088"/>
          <a:ext cx="1377172" cy="1377172"/>
        </a:xfrm>
        <a:prstGeom prst="teardrop">
          <a:avLst>
            <a:gd name="adj" fmla="val 100000"/>
          </a:avLst>
        </a:prstGeom>
        <a:solidFill>
          <a:schemeClr val="accent1">
            <a:alpha val="90000"/>
            <a:hueOff val="0"/>
            <a:satOff val="0"/>
            <a:lumOff val="0"/>
            <a:alphaOff val="-2285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6559322-7FF5-444F-BC88-7DE29C1AE73F}">
      <dsp:nvSpPr>
        <dsp:cNvPr id="0" name=""/>
        <dsp:cNvSpPr/>
      </dsp:nvSpPr>
      <dsp:spPr>
        <a:xfrm>
          <a:off x="4734624" y="1827970"/>
          <a:ext cx="1285263" cy="1285649"/>
        </a:xfrm>
        <a:prstGeom prst="ellipse">
          <a:avLst/>
        </a:prstGeom>
        <a:solidFill>
          <a:schemeClr val="lt1">
            <a:alpha val="90000"/>
            <a:hueOff val="0"/>
            <a:satOff val="0"/>
            <a:lumOff val="0"/>
            <a:alphaOff val="0"/>
          </a:schemeClr>
        </a:solidFill>
        <a:ln w="12700" cap="flat" cmpd="sng" algn="ctr">
          <a:solidFill>
            <a:schemeClr val="accent1">
              <a:alpha val="90000"/>
              <a:hueOff val="0"/>
              <a:satOff val="0"/>
              <a:lumOff val="0"/>
              <a:alphaOff val="-22857"/>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Create</a:t>
          </a:r>
          <a:r>
            <a:rPr lang="en-US" sz="1400" b="1" kern="1200" dirty="0"/>
            <a:t> </a:t>
          </a:r>
          <a:r>
            <a:rPr lang="en-US" sz="1200" b="1" kern="1200" dirty="0" err="1"/>
            <a:t>GridSearchCV</a:t>
          </a:r>
          <a:endParaRPr lang="en-US" sz="1200" b="1" kern="1200" dirty="0"/>
        </a:p>
      </dsp:txBody>
      <dsp:txXfrm>
        <a:off x="4917901" y="2011669"/>
        <a:ext cx="918708" cy="918252"/>
      </dsp:txXfrm>
    </dsp:sp>
    <dsp:sp modelId="{F3F1272F-873F-4994-9BBB-B44AA9A55C53}">
      <dsp:nvSpPr>
        <dsp:cNvPr id="0" name=""/>
        <dsp:cNvSpPr/>
      </dsp:nvSpPr>
      <dsp:spPr>
        <a:xfrm>
          <a:off x="4734624" y="3184924"/>
          <a:ext cx="1285263" cy="755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Create a </a:t>
          </a:r>
          <a:r>
            <a:rPr lang="en-US" sz="1200" kern="1200" dirty="0" err="1"/>
            <a:t>GridSearchCV</a:t>
          </a:r>
          <a:r>
            <a:rPr lang="en-US" sz="1200" kern="1200" dirty="0"/>
            <a:t> object with cv=10 for parameter optimization</a:t>
          </a:r>
        </a:p>
      </dsp:txBody>
      <dsp:txXfrm>
        <a:off x="4734624" y="3184924"/>
        <a:ext cx="1285263" cy="755098"/>
      </dsp:txXfrm>
    </dsp:sp>
    <dsp:sp modelId="{625947F1-E83B-4EB9-969C-25B887D17C53}">
      <dsp:nvSpPr>
        <dsp:cNvPr id="0" name=""/>
        <dsp:cNvSpPr/>
      </dsp:nvSpPr>
      <dsp:spPr>
        <a:xfrm rot="2700000">
          <a:off x="3264787" y="1782088"/>
          <a:ext cx="1377172" cy="1377172"/>
        </a:xfrm>
        <a:prstGeom prst="teardrop">
          <a:avLst>
            <a:gd name="adj" fmla="val 100000"/>
          </a:avLst>
        </a:prstGeom>
        <a:solidFill>
          <a:schemeClr val="accent1">
            <a:alpha val="90000"/>
            <a:hueOff val="0"/>
            <a:satOff val="0"/>
            <a:lumOff val="0"/>
            <a:alphaOff val="-28571"/>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2700A7-D9CF-4632-82C5-F9FBF1E86DE1}">
      <dsp:nvSpPr>
        <dsp:cNvPr id="0" name=""/>
        <dsp:cNvSpPr/>
      </dsp:nvSpPr>
      <dsp:spPr>
        <a:xfrm>
          <a:off x="3311321" y="1827970"/>
          <a:ext cx="1285263" cy="1285649"/>
        </a:xfrm>
        <a:prstGeom prst="ellipse">
          <a:avLst/>
        </a:prstGeom>
        <a:solidFill>
          <a:schemeClr val="lt1">
            <a:alpha val="90000"/>
            <a:hueOff val="0"/>
            <a:satOff val="0"/>
            <a:lumOff val="0"/>
            <a:alphaOff val="0"/>
          </a:schemeClr>
        </a:solidFill>
        <a:ln w="12700" cap="flat" cmpd="sng" algn="ctr">
          <a:solidFill>
            <a:schemeClr val="accent1">
              <a:alpha val="90000"/>
              <a:hueOff val="0"/>
              <a:satOff val="0"/>
              <a:lumOff val="0"/>
              <a:alphaOff val="-28571"/>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Split</a:t>
          </a:r>
        </a:p>
      </dsp:txBody>
      <dsp:txXfrm>
        <a:off x="3494599" y="2011669"/>
        <a:ext cx="918708" cy="918252"/>
      </dsp:txXfrm>
    </dsp:sp>
    <dsp:sp modelId="{8DB75713-F284-41EC-A62E-6A55059BE07F}">
      <dsp:nvSpPr>
        <dsp:cNvPr id="0" name=""/>
        <dsp:cNvSpPr/>
      </dsp:nvSpPr>
      <dsp:spPr>
        <a:xfrm>
          <a:off x="3311321" y="3184924"/>
          <a:ext cx="1285263" cy="755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Split the data using </a:t>
          </a:r>
          <a:r>
            <a:rPr lang="en-US" sz="1200" kern="1200" dirty="0" err="1"/>
            <a:t>train_test_split</a:t>
          </a:r>
          <a:endParaRPr lang="en-US" sz="1200" kern="1200" dirty="0"/>
        </a:p>
      </dsp:txBody>
      <dsp:txXfrm>
        <a:off x="3311321" y="3184924"/>
        <a:ext cx="1285263" cy="755098"/>
      </dsp:txXfrm>
    </dsp:sp>
    <dsp:sp modelId="{5794ABC9-22B5-4F3A-922A-AEC358CC4E8C}">
      <dsp:nvSpPr>
        <dsp:cNvPr id="0" name=""/>
        <dsp:cNvSpPr/>
      </dsp:nvSpPr>
      <dsp:spPr>
        <a:xfrm rot="2700000">
          <a:off x="1841485" y="1782088"/>
          <a:ext cx="1377172" cy="1377172"/>
        </a:xfrm>
        <a:prstGeom prst="teardrop">
          <a:avLst>
            <a:gd name="adj" fmla="val 100000"/>
          </a:avLst>
        </a:prstGeom>
        <a:solidFill>
          <a:schemeClr val="accent1">
            <a:alpha val="90000"/>
            <a:hueOff val="0"/>
            <a:satOff val="0"/>
            <a:lumOff val="0"/>
            <a:alphaOff val="-34286"/>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738FE67-8617-40F7-AB37-C911835E0FF9}">
      <dsp:nvSpPr>
        <dsp:cNvPr id="0" name=""/>
        <dsp:cNvSpPr/>
      </dsp:nvSpPr>
      <dsp:spPr>
        <a:xfrm>
          <a:off x="1888019" y="1827970"/>
          <a:ext cx="1285263" cy="1285649"/>
        </a:xfrm>
        <a:prstGeom prst="ellipse">
          <a:avLst/>
        </a:prstGeom>
        <a:solidFill>
          <a:schemeClr val="lt1">
            <a:alpha val="90000"/>
            <a:hueOff val="0"/>
            <a:satOff val="0"/>
            <a:lumOff val="0"/>
            <a:alphaOff val="0"/>
          </a:schemeClr>
        </a:solidFill>
        <a:ln w="12700" cap="flat" cmpd="sng" algn="ctr">
          <a:solidFill>
            <a:schemeClr val="accent1">
              <a:alpha val="90000"/>
              <a:hueOff val="0"/>
              <a:satOff val="0"/>
              <a:lumOff val="0"/>
              <a:alphaOff val="-34286"/>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Standardize</a:t>
          </a:r>
        </a:p>
      </dsp:txBody>
      <dsp:txXfrm>
        <a:off x="2071297" y="2011669"/>
        <a:ext cx="918708" cy="918252"/>
      </dsp:txXfrm>
    </dsp:sp>
    <dsp:sp modelId="{72468771-A394-4558-99E5-408E98FF1786}">
      <dsp:nvSpPr>
        <dsp:cNvPr id="0" name=""/>
        <dsp:cNvSpPr/>
      </dsp:nvSpPr>
      <dsp:spPr>
        <a:xfrm>
          <a:off x="1888019" y="3184924"/>
          <a:ext cx="1285263" cy="755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Standardize the data with </a:t>
          </a:r>
          <a:r>
            <a:rPr lang="en-US" sz="1200" kern="1200" dirty="0" err="1"/>
            <a:t>StandardScaler</a:t>
          </a:r>
          <a:r>
            <a:rPr lang="en-US" sz="1200" kern="1200" dirty="0"/>
            <a:t>. Fit and transform the data.</a:t>
          </a:r>
        </a:p>
      </dsp:txBody>
      <dsp:txXfrm>
        <a:off x="1888019" y="3184924"/>
        <a:ext cx="1285263" cy="755098"/>
      </dsp:txXfrm>
    </dsp:sp>
    <dsp:sp modelId="{1BEF2D15-A32A-4147-8B49-E5937CD4EDA3}">
      <dsp:nvSpPr>
        <dsp:cNvPr id="0" name=""/>
        <dsp:cNvSpPr/>
      </dsp:nvSpPr>
      <dsp:spPr>
        <a:xfrm rot="2700000">
          <a:off x="418183" y="1782088"/>
          <a:ext cx="1377172" cy="1377172"/>
        </a:xfrm>
        <a:prstGeom prst="teardrop">
          <a:avLst>
            <a:gd name="adj" fmla="val 100000"/>
          </a:avLst>
        </a:prstGeom>
        <a:solidFill>
          <a:schemeClr val="accent1">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A40BC1-A421-4553-BFDB-97C80C5E516B}">
      <dsp:nvSpPr>
        <dsp:cNvPr id="0" name=""/>
        <dsp:cNvSpPr/>
      </dsp:nvSpPr>
      <dsp:spPr>
        <a:xfrm>
          <a:off x="464717" y="1827970"/>
          <a:ext cx="1285263" cy="1285649"/>
        </a:xfrm>
        <a:prstGeom prst="ellipse">
          <a:avLst/>
        </a:prstGeom>
        <a:solidFill>
          <a:schemeClr val="lt1">
            <a:alpha val="90000"/>
            <a:hueOff val="0"/>
            <a:satOff val="0"/>
            <a:lumOff val="0"/>
            <a:alphaOff val="0"/>
          </a:schemeClr>
        </a:solidFill>
        <a:ln w="12700" cap="flat" cmpd="sng" algn="ctr">
          <a:solidFill>
            <a:schemeClr val="accent1">
              <a:alpha val="90000"/>
              <a:hueOff val="0"/>
              <a:satOff val="0"/>
              <a:lumOff val="0"/>
              <a:alphaOff val="-4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Create Array</a:t>
          </a:r>
        </a:p>
      </dsp:txBody>
      <dsp:txXfrm>
        <a:off x="647995" y="2011669"/>
        <a:ext cx="918708" cy="918252"/>
      </dsp:txXfrm>
    </dsp:sp>
    <dsp:sp modelId="{496D0EB8-C256-4A3B-9625-6E0F4D25F579}">
      <dsp:nvSpPr>
        <dsp:cNvPr id="0" name=""/>
        <dsp:cNvSpPr/>
      </dsp:nvSpPr>
      <dsp:spPr>
        <a:xfrm>
          <a:off x="464717" y="3184924"/>
          <a:ext cx="1285263" cy="7550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Create NumPy array from the Class column</a:t>
          </a:r>
        </a:p>
      </dsp:txBody>
      <dsp:txXfrm>
        <a:off x="464717" y="3184924"/>
        <a:ext cx="1285263" cy="755098"/>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8/7/2024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862989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1492147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villarinowilna/IBM-DataScience/blob/main/Data%20Wrangling.ipynb"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villarinowilna/IBM-DataScience/blob/main/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villarinowilna/IBM-DataScience/blob/main/EDA_data_colle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villarinowilna/IBM-DataScience/blob/main/Interactive%20Map%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villarinowilna/IBM-DataScienc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png"/><Relationship Id="rId7" Type="http://schemas.openxmlformats.org/officeDocument/2006/relationships/diagramColors" Target="../diagrams/colors4.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hyperlink" Target="https://github.com/villarinowilna/IBM-DataScience/blob/main/Predictive%20Analysis.ipynb"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43.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png"/><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hyperlink" Target="https://github.com/villarinowilna/IBM-DataScience/blob/4703ad80025dabe514921d04acf7feb903c98899/Data%20Collection%20%E2%80%93%20SpaceX%20API.ipynb"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github.com/villarinowilna/IBM-DataScience/blob/main/Data%20Collection%20-%20Web%20Scraping.ipynb"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684571" y="4695734"/>
            <a:ext cx="2514600" cy="584775"/>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Wilna Coronado</a:t>
            </a:r>
          </a:p>
          <a:p>
            <a:r>
              <a:rPr lang="en-US" sz="1400" dirty="0">
                <a:solidFill>
                  <a:schemeClr val="bg2"/>
                </a:solidFill>
                <a:latin typeface="Abadi" panose="020B0604020104020204" pitchFamily="34" charset="0"/>
                <a:ea typeface="SF Pro" pitchFamily="2" charset="0"/>
                <a:cs typeface="SF Pro" pitchFamily="2" charset="0"/>
              </a:rPr>
              <a:t>August 6,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3" name="TextBox 2">
            <a:extLst>
              <a:ext uri="{FF2B5EF4-FFF2-40B4-BE49-F238E27FC236}">
                <a16:creationId xmlns:a16="http://schemas.microsoft.com/office/drawing/2014/main" id="{B75BAF3D-966C-4202-1FB5-775C7CFF3F08}"/>
              </a:ext>
            </a:extLst>
          </p:cNvPr>
          <p:cNvSpPr txBox="1"/>
          <p:nvPr/>
        </p:nvSpPr>
        <p:spPr>
          <a:xfrm>
            <a:off x="770012" y="1600200"/>
            <a:ext cx="6481688" cy="2462213"/>
          </a:xfrm>
          <a:prstGeom prst="rect">
            <a:avLst/>
          </a:prstGeom>
          <a:noFill/>
        </p:spPr>
        <p:txBody>
          <a:bodyPr wrap="square" rtlCol="0">
            <a:spAutoFit/>
          </a:bodyPr>
          <a:lstStyle/>
          <a:p>
            <a:r>
              <a:rPr lang="en-US" dirty="0"/>
              <a:t>Exploratory Data Analysis and Training Labels:</a:t>
            </a:r>
          </a:p>
          <a:p>
            <a:r>
              <a:rPr lang="en-US" sz="1600" i="1" dirty="0"/>
              <a:t>	Conducted exploratory data analysis to identify training labels</a:t>
            </a:r>
            <a:r>
              <a:rPr lang="en-US" dirty="0"/>
              <a:t>.</a:t>
            </a:r>
          </a:p>
          <a:p>
            <a:r>
              <a:rPr lang="en-US" dirty="0"/>
              <a:t>Launch Site Statistics:</a:t>
            </a:r>
          </a:p>
          <a:p>
            <a:r>
              <a:rPr lang="en-US" sz="1600" i="1" dirty="0"/>
              <a:t>	Calculated the number of launches at each site.</a:t>
            </a:r>
          </a:p>
          <a:p>
            <a:r>
              <a:rPr lang="en-US" dirty="0"/>
              <a:t>Orbit Information:</a:t>
            </a:r>
          </a:p>
          <a:p>
            <a:r>
              <a:rPr lang="en-US" sz="1600" i="1" dirty="0"/>
              <a:t>	Determined the occurrence of each orbit type.</a:t>
            </a:r>
          </a:p>
          <a:p>
            <a:r>
              <a:rPr lang="en-US" dirty="0"/>
              <a:t>Landing Outcome Label:</a:t>
            </a:r>
          </a:p>
          <a:p>
            <a:r>
              <a:rPr lang="en-US" sz="1600" i="1" dirty="0"/>
              <a:t>	Created a landing outcome label from the ‘Outcome’ column.</a:t>
            </a:r>
          </a:p>
          <a:p>
            <a:r>
              <a:rPr lang="en-US" sz="1600" i="1" dirty="0"/>
              <a:t>	Exported the results to a CSV file.</a:t>
            </a:r>
          </a:p>
        </p:txBody>
      </p:sp>
      <p:graphicFrame>
        <p:nvGraphicFramePr>
          <p:cNvPr id="10" name="Diagram 9">
            <a:extLst>
              <a:ext uri="{FF2B5EF4-FFF2-40B4-BE49-F238E27FC236}">
                <a16:creationId xmlns:a16="http://schemas.microsoft.com/office/drawing/2014/main" id="{FE8216D5-741B-3469-36E4-4CB99416496A}"/>
              </a:ext>
            </a:extLst>
          </p:cNvPr>
          <p:cNvGraphicFramePr/>
          <p:nvPr>
            <p:extLst>
              <p:ext uri="{D42A27DB-BD31-4B8C-83A1-F6EECF244321}">
                <p14:modId xmlns:p14="http://schemas.microsoft.com/office/powerpoint/2010/main" val="2300607965"/>
              </p:ext>
            </p:extLst>
          </p:nvPr>
        </p:nvGraphicFramePr>
        <p:xfrm>
          <a:off x="7581900" y="1623349"/>
          <a:ext cx="4140200" cy="45234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extBox 10">
            <a:extLst>
              <a:ext uri="{FF2B5EF4-FFF2-40B4-BE49-F238E27FC236}">
                <a16:creationId xmlns:a16="http://schemas.microsoft.com/office/drawing/2014/main" id="{CD7DCDFB-84C7-4A8B-EB41-D8973129954C}"/>
              </a:ext>
            </a:extLst>
          </p:cNvPr>
          <p:cNvSpPr txBox="1"/>
          <p:nvPr/>
        </p:nvSpPr>
        <p:spPr>
          <a:xfrm>
            <a:off x="672779" y="6051034"/>
            <a:ext cx="2558457" cy="369332"/>
          </a:xfrm>
          <a:prstGeom prst="rect">
            <a:avLst/>
          </a:prstGeom>
          <a:noFill/>
        </p:spPr>
        <p:txBody>
          <a:bodyPr wrap="none" rtlCol="0">
            <a:spAutoFit/>
          </a:bodyPr>
          <a:lstStyle/>
          <a:p>
            <a:r>
              <a:rPr lang="en-US" b="1" dirty="0">
                <a:solidFill>
                  <a:srgbClr val="0948CB"/>
                </a:solidFill>
                <a:hlinkClick r:id="rId8"/>
              </a:rPr>
              <a:t>Link to GitHub Notebook</a:t>
            </a:r>
            <a:endParaRPr lang="en-US" b="1" dirty="0">
              <a:solidFill>
                <a:srgbClr val="0948CB"/>
              </a:solidFill>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Box 5">
            <a:extLst>
              <a:ext uri="{FF2B5EF4-FFF2-40B4-BE49-F238E27FC236}">
                <a16:creationId xmlns:a16="http://schemas.microsoft.com/office/drawing/2014/main" id="{566A0141-2781-CBDC-75FE-C505EAA6F9B4}"/>
              </a:ext>
            </a:extLst>
          </p:cNvPr>
          <p:cNvSpPr txBox="1"/>
          <p:nvPr/>
        </p:nvSpPr>
        <p:spPr>
          <a:xfrm>
            <a:off x="440266" y="1314589"/>
            <a:ext cx="11711517" cy="4678204"/>
          </a:xfrm>
          <a:prstGeom prst="rect">
            <a:avLst/>
          </a:prstGeom>
          <a:noFill/>
        </p:spPr>
        <p:txBody>
          <a:bodyPr wrap="square" rtlCol="0">
            <a:spAutoFit/>
          </a:bodyPr>
          <a:lstStyle/>
          <a:p>
            <a:pPr algn="l"/>
            <a:r>
              <a:rPr lang="en-US" sz="2000" b="1" i="0" dirty="0">
                <a:solidFill>
                  <a:srgbClr val="111111"/>
                </a:solidFill>
                <a:effectLst/>
                <a:latin typeface="Abadi" panose="020B0604020104020204" pitchFamily="34" charset="0"/>
              </a:rPr>
              <a:t>Scatter Plots</a:t>
            </a:r>
            <a:r>
              <a:rPr lang="en-US" sz="2000" b="0" dirty="0">
                <a:solidFill>
                  <a:srgbClr val="111111"/>
                </a:solidFill>
                <a:effectLst/>
                <a:latin typeface="Abadi" panose="020B0604020104020204" pitchFamily="34" charset="0"/>
              </a:rPr>
              <a:t> are ideal for visualizing the relationship between two continuous variables. </a:t>
            </a:r>
            <a:endParaRPr lang="en-US" sz="1400" b="1" i="0" dirty="0">
              <a:solidFill>
                <a:srgbClr val="111111"/>
              </a:solidFill>
              <a:effectLst/>
              <a:latin typeface="Abadi" panose="020B0604020104020204" pitchFamily="34" charset="0"/>
            </a:endParaRPr>
          </a:p>
          <a:p>
            <a:pPr lvl="1" algn="l"/>
            <a:r>
              <a:rPr lang="en-US" sz="1400" b="1" i="0" dirty="0">
                <a:solidFill>
                  <a:srgbClr val="111111"/>
                </a:solidFill>
                <a:effectLst/>
                <a:latin typeface="Abadi" panose="020B0604020104020204" pitchFamily="34" charset="0"/>
              </a:rPr>
              <a:t>Flight Number vs. Payload Mass:</a:t>
            </a:r>
            <a:r>
              <a:rPr lang="en-US" sz="1400" b="0" i="0" dirty="0">
                <a:solidFill>
                  <a:srgbClr val="111111"/>
                </a:solidFill>
                <a:effectLst/>
                <a:latin typeface="Abadi" panose="020B0604020104020204" pitchFamily="34" charset="0"/>
              </a:rPr>
              <a:t> </a:t>
            </a:r>
            <a:r>
              <a:rPr lang="en-US" sz="1400" b="0" dirty="0">
                <a:solidFill>
                  <a:srgbClr val="111111"/>
                </a:solidFill>
                <a:effectLst/>
                <a:latin typeface="Abadi" panose="020B0604020104020204" pitchFamily="34" charset="0"/>
              </a:rPr>
              <a:t>Is there’s any correlation between the flight number and payload mass. Are newer flights carrying heavier payloads?</a:t>
            </a:r>
          </a:p>
          <a:p>
            <a:pPr lvl="1" algn="l"/>
            <a:r>
              <a:rPr lang="en-US" sz="1400" b="1" i="0" dirty="0">
                <a:solidFill>
                  <a:srgbClr val="111111"/>
                </a:solidFill>
                <a:effectLst/>
                <a:latin typeface="Abadi" panose="020B0604020104020204" pitchFamily="34" charset="0"/>
              </a:rPr>
              <a:t>Flight Number vs. Launch Sites:</a:t>
            </a:r>
            <a:r>
              <a:rPr lang="en-US" sz="1400" b="0" i="0" dirty="0">
                <a:solidFill>
                  <a:srgbClr val="111111"/>
                </a:solidFill>
                <a:effectLst/>
                <a:latin typeface="Abadi" panose="020B0604020104020204" pitchFamily="34" charset="0"/>
              </a:rPr>
              <a:t> Is there’s any pattern or clustering in launch sites based on flight numbers. Are certain launch sites more common for specific flight numbers?</a:t>
            </a:r>
          </a:p>
          <a:p>
            <a:pPr lvl="1" algn="l"/>
            <a:r>
              <a:rPr lang="en-US" sz="1400" b="1" i="0" dirty="0">
                <a:solidFill>
                  <a:srgbClr val="111111"/>
                </a:solidFill>
                <a:effectLst/>
                <a:latin typeface="Abadi" panose="020B0604020104020204" pitchFamily="34" charset="0"/>
              </a:rPr>
              <a:t>Payload vs. Launch Sites:</a:t>
            </a:r>
            <a:r>
              <a:rPr lang="en-US" sz="1400" b="0" i="0" dirty="0">
                <a:solidFill>
                  <a:srgbClr val="111111"/>
                </a:solidFill>
                <a:effectLst/>
                <a:latin typeface="Abadi" panose="020B0604020104020204" pitchFamily="34" charset="0"/>
              </a:rPr>
              <a:t> How payload mass varies across different launch sites. Are there any trends or outliers?</a:t>
            </a:r>
          </a:p>
          <a:p>
            <a:pPr lvl="1" algn="l"/>
            <a:r>
              <a:rPr lang="en-US" sz="1400" b="1" i="0" dirty="0">
                <a:solidFill>
                  <a:srgbClr val="111111"/>
                </a:solidFill>
                <a:effectLst/>
                <a:latin typeface="Abadi" panose="020B0604020104020204" pitchFamily="34" charset="0"/>
              </a:rPr>
              <a:t>Flight Number and Orbit Type:</a:t>
            </a:r>
            <a:r>
              <a:rPr lang="en-US" sz="1400" b="0" i="0" dirty="0">
                <a:solidFill>
                  <a:srgbClr val="111111"/>
                </a:solidFill>
                <a:effectLst/>
                <a:latin typeface="Abadi" panose="020B0604020104020204" pitchFamily="34" charset="0"/>
              </a:rPr>
              <a:t> Are there consistent patterns on any certain flight numbers and orbit association?</a:t>
            </a:r>
          </a:p>
          <a:p>
            <a:pPr lvl="1" algn="l"/>
            <a:r>
              <a:rPr lang="en-US" sz="1400" b="1" i="0" dirty="0">
                <a:solidFill>
                  <a:srgbClr val="111111"/>
                </a:solidFill>
                <a:effectLst/>
                <a:latin typeface="Abadi" panose="020B0604020104020204" pitchFamily="34" charset="0"/>
              </a:rPr>
              <a:t>Payload and Orbit Type:</a:t>
            </a:r>
            <a:r>
              <a:rPr lang="en-US" sz="1400" b="0" i="0" dirty="0">
                <a:solidFill>
                  <a:srgbClr val="111111"/>
                </a:solidFill>
                <a:effectLst/>
                <a:latin typeface="Abadi" panose="020B0604020104020204" pitchFamily="34" charset="0"/>
              </a:rPr>
              <a:t> Does payload mass differs significantly based on the type of orbit.</a:t>
            </a:r>
            <a:endParaRPr lang="en-US" sz="1400" dirty="0">
              <a:latin typeface="Abadi" panose="020B0604020104020204" pitchFamily="34" charset="0"/>
            </a:endParaRPr>
          </a:p>
          <a:p>
            <a:endParaRPr lang="en-US" b="1" i="0" dirty="0">
              <a:solidFill>
                <a:srgbClr val="111111"/>
              </a:solidFill>
              <a:effectLst/>
              <a:highlight>
                <a:srgbClr val="F7F7F7"/>
              </a:highlight>
              <a:latin typeface="Abadi" panose="020B0604020104020204" pitchFamily="34" charset="0"/>
            </a:endParaRPr>
          </a:p>
          <a:p>
            <a:r>
              <a:rPr lang="en-US" b="1" i="0" dirty="0">
                <a:solidFill>
                  <a:srgbClr val="111111"/>
                </a:solidFill>
                <a:effectLst/>
                <a:highlight>
                  <a:srgbClr val="F7F7F7"/>
                </a:highlight>
                <a:latin typeface="Abadi" panose="020B0604020104020204" pitchFamily="34" charset="0"/>
              </a:rPr>
              <a:t>Bar Chart (Success Rate of Each Orbit)</a:t>
            </a:r>
          </a:p>
          <a:p>
            <a:pPr lvl="1"/>
            <a:r>
              <a:rPr lang="en-US" b="0" i="0" dirty="0">
                <a:solidFill>
                  <a:srgbClr val="111111"/>
                </a:solidFill>
                <a:effectLst/>
                <a:highlight>
                  <a:srgbClr val="F7F7F7"/>
                </a:highlight>
                <a:latin typeface="Abadi" panose="020B0604020104020204" pitchFamily="34" charset="0"/>
              </a:rPr>
              <a:t>Bar charts are effective for comparing discrete categories. By plotting the success rate for each orbit type, we can easily identify which orbits have higher success rates. This information is valuable for decision-making and risk assessment.</a:t>
            </a:r>
          </a:p>
          <a:p>
            <a:endParaRPr lang="en-US" b="1" i="0" dirty="0">
              <a:solidFill>
                <a:srgbClr val="111111"/>
              </a:solidFill>
              <a:effectLst/>
              <a:highlight>
                <a:srgbClr val="F7F7F7"/>
              </a:highlight>
              <a:latin typeface="Abadi" panose="020B0604020104020204" pitchFamily="34" charset="0"/>
            </a:endParaRPr>
          </a:p>
          <a:p>
            <a:r>
              <a:rPr lang="en-US" b="1" i="0" dirty="0">
                <a:solidFill>
                  <a:srgbClr val="111111"/>
                </a:solidFill>
                <a:effectLst/>
                <a:highlight>
                  <a:srgbClr val="F7F7F7"/>
                </a:highlight>
                <a:latin typeface="Abadi" panose="020B0604020104020204" pitchFamily="34" charset="0"/>
              </a:rPr>
              <a:t>Line Plot (Success Rate Over Time)</a:t>
            </a:r>
          </a:p>
          <a:p>
            <a:pPr lvl="1"/>
            <a:r>
              <a:rPr lang="en-US" b="0" i="0" dirty="0">
                <a:solidFill>
                  <a:srgbClr val="111111"/>
                </a:solidFill>
                <a:effectLst/>
                <a:highlight>
                  <a:srgbClr val="F7F7F7"/>
                </a:highlight>
                <a:latin typeface="Abadi" panose="020B0604020104020204" pitchFamily="34" charset="0"/>
              </a:rPr>
              <a:t>Line plots are excellent for showing trends over time. By plotting the success rate against dates (chronologically), we can observe how SpaceX’s success rate has evolved. Are there any notable improvements or fluctuations? This helps stakeholders track progress and identify areas for improvement.</a:t>
            </a:r>
            <a:endParaRPr lang="en-US" dirty="0">
              <a:solidFill>
                <a:srgbClr val="111111"/>
              </a:solidFill>
              <a:highlight>
                <a:srgbClr val="F7F7F7"/>
              </a:highlight>
              <a:latin typeface="Abadi" panose="020B0604020104020204" pitchFamily="34" charset="0"/>
            </a:endParaRPr>
          </a:p>
        </p:txBody>
      </p:sp>
      <p:sp>
        <p:nvSpPr>
          <p:cNvPr id="7" name="TextBox 6">
            <a:extLst>
              <a:ext uri="{FF2B5EF4-FFF2-40B4-BE49-F238E27FC236}">
                <a16:creationId xmlns:a16="http://schemas.microsoft.com/office/drawing/2014/main" id="{4B49173F-EBF2-19B6-AA4E-18A05EE5A233}"/>
              </a:ext>
            </a:extLst>
          </p:cNvPr>
          <p:cNvSpPr txBox="1"/>
          <p:nvPr/>
        </p:nvSpPr>
        <p:spPr>
          <a:xfrm>
            <a:off x="672779" y="6051034"/>
            <a:ext cx="2558457" cy="369332"/>
          </a:xfrm>
          <a:prstGeom prst="rect">
            <a:avLst/>
          </a:prstGeom>
          <a:noFill/>
        </p:spPr>
        <p:txBody>
          <a:bodyPr wrap="none" rtlCol="0">
            <a:spAutoFit/>
          </a:bodyPr>
          <a:lstStyle/>
          <a:p>
            <a:r>
              <a:rPr lang="en-US" b="1" dirty="0">
                <a:solidFill>
                  <a:srgbClr val="0948CB"/>
                </a:solidFill>
                <a:hlinkClick r:id="rId3"/>
              </a:rPr>
              <a:t>Link to GitHub Notebook</a:t>
            </a:r>
            <a:endParaRPr lang="en-US" b="1" dirty="0">
              <a:solidFill>
                <a:srgbClr val="0948CB"/>
              </a:solidFill>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0812"/>
            <a:ext cx="10515601" cy="3883025"/>
          </a:xfrm>
          <a:prstGeom prst="rect">
            <a:avLst/>
          </a:prstGeom>
        </p:spPr>
        <p:txBody>
          <a:bodyPr lIns="91440" tIns="45720" rIns="91440" bIns="45720" anchor="t"/>
          <a:lstStyle/>
          <a:p>
            <a:pPr marL="0" indent="0" algn="l">
              <a:buNone/>
            </a:pPr>
            <a:r>
              <a:rPr lang="en-US" sz="2000" dirty="0">
                <a:latin typeface="Abadi" panose="020B0604020104020204" pitchFamily="34" charset="0"/>
              </a:rPr>
              <a:t>Summary of SQL queries that were used: </a:t>
            </a:r>
            <a:endParaRPr lang="en-US" sz="2000" dirty="0">
              <a:solidFill>
                <a:srgbClr val="111111"/>
              </a:solidFill>
              <a:latin typeface="Abadi" panose="020B0604020104020204" pitchFamily="34" charset="0"/>
            </a:endParaRPr>
          </a:p>
          <a:p>
            <a:pPr algn="l"/>
            <a:r>
              <a:rPr lang="en-US" sz="1800" b="0" i="0" dirty="0">
                <a:solidFill>
                  <a:srgbClr val="111111"/>
                </a:solidFill>
                <a:effectLst/>
                <a:latin typeface="Abadi" panose="020B0604020104020204" pitchFamily="34" charset="0"/>
              </a:rPr>
              <a:t>Display unique launch site names in the space mission.</a:t>
            </a:r>
          </a:p>
          <a:p>
            <a:pPr algn="l"/>
            <a:r>
              <a:rPr lang="en-US" sz="1800" b="0" i="0" dirty="0">
                <a:solidFill>
                  <a:srgbClr val="111111"/>
                </a:solidFill>
                <a:effectLst/>
                <a:latin typeface="Abadi" panose="020B0604020104020204" pitchFamily="34" charset="0"/>
              </a:rPr>
              <a:t>Show 5 records where launch sites start with ‘CCA.’</a:t>
            </a:r>
          </a:p>
          <a:p>
            <a:pPr algn="l"/>
            <a:r>
              <a:rPr lang="en-US" sz="1800" b="0" i="0" dirty="0">
                <a:solidFill>
                  <a:srgbClr val="111111"/>
                </a:solidFill>
                <a:effectLst/>
                <a:latin typeface="Abadi" panose="020B0604020104020204" pitchFamily="34" charset="0"/>
              </a:rPr>
              <a:t>Retrieve the total payload mass carried by NASA (CRS) boosters.</a:t>
            </a:r>
          </a:p>
          <a:p>
            <a:pPr algn="l"/>
            <a:r>
              <a:rPr lang="en-US" sz="1800" b="0" i="0" dirty="0">
                <a:solidFill>
                  <a:srgbClr val="111111"/>
                </a:solidFill>
                <a:effectLst/>
                <a:latin typeface="Abadi" panose="020B0604020104020204" pitchFamily="34" charset="0"/>
              </a:rPr>
              <a:t>Calculate the average payload mass carried by booster version F9 v1.1.</a:t>
            </a:r>
          </a:p>
          <a:p>
            <a:pPr algn="l"/>
            <a:r>
              <a:rPr lang="en-US" sz="1800" b="0" i="0" dirty="0">
                <a:solidFill>
                  <a:srgbClr val="111111"/>
                </a:solidFill>
                <a:effectLst/>
                <a:latin typeface="Abadi" panose="020B0604020104020204" pitchFamily="34" charset="0"/>
              </a:rPr>
              <a:t>Identify the date of the first successful ground pad landing outcome.</a:t>
            </a:r>
          </a:p>
          <a:p>
            <a:pPr algn="l"/>
            <a:r>
              <a:rPr lang="en-US" sz="1800" b="0" i="0" dirty="0">
                <a:solidFill>
                  <a:srgbClr val="111111"/>
                </a:solidFill>
                <a:effectLst/>
                <a:latin typeface="Abadi" panose="020B0604020104020204" pitchFamily="34" charset="0"/>
              </a:rPr>
              <a:t>List booster names with drone ship success and payload mass between 4000 and 6000.</a:t>
            </a:r>
          </a:p>
          <a:p>
            <a:pPr algn="l"/>
            <a:r>
              <a:rPr lang="en-US" sz="1800" b="0" i="0" dirty="0">
                <a:solidFill>
                  <a:srgbClr val="111111"/>
                </a:solidFill>
                <a:effectLst/>
                <a:latin typeface="Abadi" panose="020B0604020104020204" pitchFamily="34" charset="0"/>
              </a:rPr>
              <a:t>Provide the total count of successful and failed mission outcomes.</a:t>
            </a:r>
          </a:p>
          <a:p>
            <a:pPr algn="l"/>
            <a:r>
              <a:rPr lang="en-US" sz="1800" b="0" i="0" dirty="0">
                <a:solidFill>
                  <a:srgbClr val="111111"/>
                </a:solidFill>
                <a:effectLst/>
                <a:latin typeface="Abadi" panose="020B0604020104020204" pitchFamily="34" charset="0"/>
              </a:rPr>
              <a:t>Determine booster versions that carried the maximum payload mass using a subquery.</a:t>
            </a:r>
          </a:p>
          <a:p>
            <a:pPr algn="l"/>
            <a:r>
              <a:rPr lang="en-US" sz="1800" b="0" i="0" dirty="0">
                <a:solidFill>
                  <a:srgbClr val="111111"/>
                </a:solidFill>
                <a:effectLst/>
                <a:latin typeface="Abadi" panose="020B0604020104020204" pitchFamily="34" charset="0"/>
              </a:rPr>
              <a:t>List failed drone ship landing outcomes, their booster versions, and launch site names for 2015.</a:t>
            </a:r>
          </a:p>
          <a:p>
            <a:pPr algn="l"/>
            <a:r>
              <a:rPr lang="en-US" sz="1800" b="0" i="0" dirty="0">
                <a:solidFill>
                  <a:srgbClr val="111111"/>
                </a:solidFill>
                <a:effectLst/>
                <a:latin typeface="Abadi" panose="020B0604020104020204" pitchFamily="34" charset="0"/>
              </a:rPr>
              <a:t>Rank landing outcomes (Failure or Success) between June 4, 2010, and March 20, 2017, in descending </a:t>
            </a:r>
            <a:r>
              <a:rPr lang="en-US" sz="1600" b="0" i="0" dirty="0">
                <a:solidFill>
                  <a:srgbClr val="111111"/>
                </a:solidFill>
                <a:effectLst/>
                <a:latin typeface="Abadi" panose="020B0604020104020204" pitchFamily="34" charset="0"/>
              </a:rPr>
              <a:t>order.</a:t>
            </a:r>
            <a:endParaRPr lang="en-US" sz="1600" dirty="0">
              <a:latin typeface="Abadi" panose="020B0604020104020204" pitchFamily="34" charset="0"/>
            </a:endParaRPr>
          </a:p>
          <a:p>
            <a:endParaRPr lang="en-US" sz="1600" dirty="0">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7CE7AFCE-ACDB-5C04-F5D2-8C23A50169AE}"/>
              </a:ext>
            </a:extLst>
          </p:cNvPr>
          <p:cNvSpPr txBox="1"/>
          <p:nvPr/>
        </p:nvSpPr>
        <p:spPr>
          <a:xfrm>
            <a:off x="672779" y="6051034"/>
            <a:ext cx="2558457" cy="369332"/>
          </a:xfrm>
          <a:prstGeom prst="rect">
            <a:avLst/>
          </a:prstGeom>
          <a:noFill/>
        </p:spPr>
        <p:txBody>
          <a:bodyPr wrap="none" rtlCol="0">
            <a:spAutoFit/>
          </a:bodyPr>
          <a:lstStyle/>
          <a:p>
            <a:r>
              <a:rPr lang="en-US" b="1" dirty="0">
                <a:solidFill>
                  <a:srgbClr val="0948CB"/>
                </a:solidFill>
                <a:hlinkClick r:id="rId3"/>
              </a:rPr>
              <a:t>Link to GitHub Notebook</a:t>
            </a:r>
            <a:endParaRPr lang="en-US" b="1" dirty="0">
              <a:solidFill>
                <a:srgbClr val="0948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674235"/>
            <a:ext cx="10515600" cy="4351338"/>
          </a:xfrm>
          <a:prstGeom prst="rect">
            <a:avLst/>
          </a:prstGeom>
        </p:spPr>
        <p:txBody>
          <a:bodyPr>
            <a:normAutofit lnSpcReduction="10000"/>
          </a:bodyPr>
          <a:lstStyle/>
          <a:p>
            <a:pPr marL="0" indent="0">
              <a:lnSpc>
                <a:spcPct val="100000"/>
              </a:lnSpc>
              <a:spcBef>
                <a:spcPts val="1400"/>
              </a:spcBef>
              <a:buNone/>
            </a:pPr>
            <a:r>
              <a:rPr lang="en-US" sz="1800" b="1" dirty="0">
                <a:latin typeface="Abadi" panose="020B0604020104020204" pitchFamily="34" charset="0"/>
              </a:rPr>
              <a:t>Markers Indicating Launch Sites</a:t>
            </a:r>
          </a:p>
          <a:p>
            <a:pPr marL="0" indent="0" algn="l">
              <a:buNone/>
            </a:pPr>
            <a:r>
              <a:rPr lang="en-US" sz="1600" b="0" i="0" dirty="0">
                <a:solidFill>
                  <a:srgbClr val="111111"/>
                </a:solidFill>
                <a:effectLst/>
                <a:latin typeface="Abadi" panose="020B0604020104020204" pitchFamily="34" charset="0"/>
              </a:rPr>
              <a:t>Placed a </a:t>
            </a:r>
            <a:r>
              <a:rPr lang="en-US" sz="1600" b="1" i="0" dirty="0">
                <a:solidFill>
                  <a:srgbClr val="0948CB"/>
                </a:solidFill>
                <a:effectLst/>
                <a:latin typeface="Abadi" panose="020B0604020104020204" pitchFamily="34" charset="0"/>
              </a:rPr>
              <a:t>blue</a:t>
            </a:r>
            <a:r>
              <a:rPr lang="en-US" sz="1600" b="0" i="0" dirty="0">
                <a:solidFill>
                  <a:srgbClr val="111111"/>
                </a:solidFill>
                <a:effectLst/>
                <a:latin typeface="Abadi" panose="020B0604020104020204" pitchFamily="34" charset="0"/>
              </a:rPr>
              <a:t> circle at the coordinates of NASA Johnson Space Center, displaying its name in a popup using latitude and longitude.</a:t>
            </a:r>
          </a:p>
          <a:p>
            <a:pPr marL="0" indent="0" algn="l">
              <a:buNone/>
            </a:pPr>
            <a:r>
              <a:rPr lang="en-US" sz="1600" b="0" i="0" dirty="0">
                <a:solidFill>
                  <a:srgbClr val="111111"/>
                </a:solidFill>
                <a:effectLst/>
                <a:latin typeface="Abadi" panose="020B0604020104020204" pitchFamily="34" charset="0"/>
              </a:rPr>
              <a:t>Marked </a:t>
            </a:r>
            <a:r>
              <a:rPr lang="en-US" sz="1600" b="1" i="0" dirty="0">
                <a:solidFill>
                  <a:srgbClr val="FF0000"/>
                </a:solidFill>
                <a:effectLst/>
                <a:latin typeface="Abadi" panose="020B0604020104020204" pitchFamily="34" charset="0"/>
              </a:rPr>
              <a:t>red</a:t>
            </a:r>
            <a:r>
              <a:rPr lang="en-US" sz="1600" b="0" i="0" dirty="0">
                <a:solidFill>
                  <a:srgbClr val="111111"/>
                </a:solidFill>
                <a:effectLst/>
                <a:latin typeface="Abadi" panose="020B0604020104020204" pitchFamily="34" charset="0"/>
              </a:rPr>
              <a:t> circles at all launch site coordinates, showing their names in popups based on latitude and longitude, using a Folium map.</a:t>
            </a:r>
          </a:p>
          <a:p>
            <a:pPr marL="0" indent="0">
              <a:lnSpc>
                <a:spcPct val="100000"/>
              </a:lnSpc>
              <a:spcBef>
                <a:spcPts val="1400"/>
              </a:spcBef>
              <a:buNone/>
            </a:pPr>
            <a:endParaRPr lang="en-US" sz="1600" b="1" dirty="0">
              <a:latin typeface="Abadi" panose="020B0604020104020204" pitchFamily="34" charset="0"/>
            </a:endParaRPr>
          </a:p>
          <a:p>
            <a:pPr marL="0" indent="0">
              <a:lnSpc>
                <a:spcPct val="100000"/>
              </a:lnSpc>
              <a:spcBef>
                <a:spcPts val="1400"/>
              </a:spcBef>
              <a:buNone/>
            </a:pPr>
            <a:r>
              <a:rPr lang="en-US" sz="1800" b="1" dirty="0">
                <a:latin typeface="Abadi" panose="020B0604020104020204" pitchFamily="34" charset="0"/>
              </a:rPr>
              <a:t>Colored Markers of Launch Outcomes</a:t>
            </a:r>
          </a:p>
          <a:p>
            <a:pPr marL="0" indent="0">
              <a:lnSpc>
                <a:spcPct val="100000"/>
              </a:lnSpc>
              <a:spcBef>
                <a:spcPts val="1400"/>
              </a:spcBef>
              <a:buNone/>
            </a:pPr>
            <a:r>
              <a:rPr lang="en-US" sz="1600" b="0" i="0" dirty="0">
                <a:solidFill>
                  <a:srgbClr val="111111"/>
                </a:solidFill>
                <a:effectLst/>
                <a:latin typeface="Abadi" panose="020B0604020104020204" pitchFamily="34" charset="0"/>
              </a:rPr>
              <a:t>Added colored markers to indicate successful launches (</a:t>
            </a:r>
            <a:r>
              <a:rPr lang="en-US" sz="1600" b="1" i="0" dirty="0">
                <a:solidFill>
                  <a:srgbClr val="00B050"/>
                </a:solidFill>
                <a:effectLst/>
                <a:latin typeface="Abadi" panose="020B0604020104020204" pitchFamily="34" charset="0"/>
              </a:rPr>
              <a:t>green</a:t>
            </a:r>
            <a:r>
              <a:rPr lang="en-US" sz="1600" b="0" i="0" dirty="0">
                <a:solidFill>
                  <a:srgbClr val="111111"/>
                </a:solidFill>
                <a:effectLst/>
                <a:latin typeface="Abadi" panose="020B0604020104020204" pitchFamily="34" charset="0"/>
              </a:rPr>
              <a:t>) and unsuccessful launches (</a:t>
            </a:r>
            <a:r>
              <a:rPr lang="en-US" sz="1600" b="1" i="0" dirty="0">
                <a:solidFill>
                  <a:srgbClr val="FF0000"/>
                </a:solidFill>
                <a:effectLst/>
                <a:latin typeface="Abadi" panose="020B0604020104020204" pitchFamily="34" charset="0"/>
              </a:rPr>
              <a:t>red</a:t>
            </a:r>
            <a:r>
              <a:rPr lang="en-US" sz="1600" b="0" i="0" dirty="0">
                <a:solidFill>
                  <a:srgbClr val="111111"/>
                </a:solidFill>
                <a:effectLst/>
                <a:latin typeface="Abadi" panose="020B0604020104020204" pitchFamily="34" charset="0"/>
              </a:rPr>
              <a:t>) at each launch site, highlighting sites with high success rates.</a:t>
            </a:r>
          </a:p>
          <a:p>
            <a:pPr marL="0" indent="0">
              <a:lnSpc>
                <a:spcPct val="100000"/>
              </a:lnSpc>
              <a:spcBef>
                <a:spcPts val="1400"/>
              </a:spcBef>
              <a:buNone/>
            </a:pPr>
            <a:endParaRPr lang="en-US" sz="1100" dirty="0">
              <a:solidFill>
                <a:srgbClr val="111111"/>
              </a:solidFill>
              <a:latin typeface="-apple-system"/>
            </a:endParaRPr>
          </a:p>
          <a:p>
            <a:pPr marL="0" indent="0">
              <a:lnSpc>
                <a:spcPct val="100000"/>
              </a:lnSpc>
              <a:spcBef>
                <a:spcPts val="1400"/>
              </a:spcBef>
              <a:buNone/>
            </a:pPr>
            <a:r>
              <a:rPr lang="en-US" sz="1800" b="1" dirty="0">
                <a:latin typeface="Abadi" panose="020B0604020104020204" pitchFamily="34" charset="0"/>
              </a:rPr>
              <a:t>Distances Between a Launch Site to Proximities</a:t>
            </a:r>
          </a:p>
          <a:p>
            <a:pPr marL="0" indent="0">
              <a:lnSpc>
                <a:spcPct val="100000"/>
              </a:lnSpc>
              <a:spcBef>
                <a:spcPts val="1400"/>
              </a:spcBef>
              <a:buNone/>
            </a:pPr>
            <a:r>
              <a:rPr lang="en-US" sz="1600" b="0" i="0" dirty="0">
                <a:solidFill>
                  <a:srgbClr val="111111"/>
                </a:solidFill>
                <a:effectLst/>
                <a:latin typeface="Abadi" panose="020B0604020104020204" pitchFamily="34" charset="0"/>
              </a:rPr>
              <a:t>Colored lines have been added to the map, illustrating the distance between the launch site CCAFS SLC40 and its proximity to the nearest coastline, railway, highway, and city.</a:t>
            </a:r>
            <a:endParaRPr lang="en-US" sz="1600" dirty="0">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57E47A99-F919-C9AE-7BE4-BB33A5618F84}"/>
              </a:ext>
            </a:extLst>
          </p:cNvPr>
          <p:cNvSpPr txBox="1"/>
          <p:nvPr/>
        </p:nvSpPr>
        <p:spPr>
          <a:xfrm>
            <a:off x="672779" y="6051034"/>
            <a:ext cx="2558457" cy="369332"/>
          </a:xfrm>
          <a:prstGeom prst="rect">
            <a:avLst/>
          </a:prstGeom>
          <a:noFill/>
        </p:spPr>
        <p:txBody>
          <a:bodyPr wrap="none" rtlCol="0">
            <a:spAutoFit/>
          </a:bodyPr>
          <a:lstStyle/>
          <a:p>
            <a:r>
              <a:rPr lang="en-US" b="1" dirty="0">
                <a:solidFill>
                  <a:srgbClr val="0948CB"/>
                </a:solidFill>
                <a:hlinkClick r:id="rId3"/>
              </a:rPr>
              <a:t>Link to GitHub Notebook</a:t>
            </a:r>
            <a:endParaRPr lang="en-US" b="1" dirty="0">
              <a:solidFill>
                <a:srgbClr val="0948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47800"/>
            <a:ext cx="9745589" cy="4729163"/>
          </a:xfrm>
          <a:prstGeom prst="rect">
            <a:avLst/>
          </a:prstGeom>
        </p:spPr>
        <p:txBody>
          <a:bodyPr vert="horz" lIns="91440" tIns="45720" rIns="91440" bIns="45720" rtlCol="0" anchor="t">
            <a:normAutofit fontScale="85000" lnSpcReduction="20000"/>
          </a:bodyPr>
          <a:lstStyle/>
          <a:p>
            <a:pPr marL="0" indent="0" algn="l">
              <a:buNone/>
            </a:pPr>
            <a:r>
              <a:rPr lang="en-US" b="1" i="0" dirty="0">
                <a:solidFill>
                  <a:srgbClr val="111111"/>
                </a:solidFill>
                <a:effectLst/>
                <a:latin typeface="Abadi" panose="020B0604020104020204" pitchFamily="34" charset="0"/>
              </a:rPr>
              <a:t>Dropdown List with Launch Sites:</a:t>
            </a:r>
            <a:endParaRPr lang="en-US" b="0" i="0" dirty="0">
              <a:solidFill>
                <a:srgbClr val="111111"/>
              </a:solidFill>
              <a:effectLst/>
              <a:latin typeface="Abadi" panose="020B0604020104020204" pitchFamily="34" charset="0"/>
            </a:endParaRPr>
          </a:p>
          <a:p>
            <a:pPr marL="457200" lvl="1" indent="0" algn="l">
              <a:buNone/>
            </a:pPr>
            <a:r>
              <a:rPr lang="en-US" b="0" i="0" dirty="0">
                <a:solidFill>
                  <a:srgbClr val="111111"/>
                </a:solidFill>
                <a:effectLst/>
                <a:latin typeface="Abadi" panose="020B0604020104020204" pitchFamily="34" charset="0"/>
              </a:rPr>
              <a:t>Purpose: Allows users to select either all launch sites or a specific launch site.</a:t>
            </a:r>
          </a:p>
          <a:p>
            <a:pPr marL="457200" lvl="1" indent="0" algn="l">
              <a:buNone/>
            </a:pPr>
            <a:r>
              <a:rPr lang="en-US" b="0" i="0" dirty="0">
                <a:solidFill>
                  <a:srgbClr val="111111"/>
                </a:solidFill>
                <a:effectLst/>
                <a:latin typeface="Abadi" panose="020B0604020104020204" pitchFamily="34" charset="0"/>
              </a:rPr>
              <a:t>Use case: Provides flexibility in filtering data based on launch location.</a:t>
            </a:r>
          </a:p>
          <a:p>
            <a:pPr marL="0" indent="0" algn="l">
              <a:buNone/>
            </a:pPr>
            <a:r>
              <a:rPr lang="en-US" b="1" i="0" dirty="0">
                <a:solidFill>
                  <a:srgbClr val="111111"/>
                </a:solidFill>
                <a:effectLst/>
                <a:latin typeface="Abadi" panose="020B0604020104020204" pitchFamily="34" charset="0"/>
              </a:rPr>
              <a:t>Pie Chart Showing Successful Launches:</a:t>
            </a:r>
            <a:endParaRPr lang="en-US" b="0" i="0" dirty="0">
              <a:solidFill>
                <a:srgbClr val="111111"/>
              </a:solidFill>
              <a:effectLst/>
              <a:latin typeface="Abadi" panose="020B0604020104020204" pitchFamily="34" charset="0"/>
            </a:endParaRPr>
          </a:p>
          <a:p>
            <a:pPr marL="457200" lvl="1" indent="0" algn="l">
              <a:buNone/>
            </a:pPr>
            <a:r>
              <a:rPr lang="en-US" b="0" i="0" dirty="0">
                <a:solidFill>
                  <a:srgbClr val="111111"/>
                </a:solidFill>
                <a:effectLst/>
                <a:latin typeface="Abadi" panose="020B0604020104020204" pitchFamily="34" charset="0"/>
              </a:rPr>
              <a:t>Purpose: Visualizes the proportion of successful and unsuccessful launches.</a:t>
            </a:r>
          </a:p>
          <a:p>
            <a:pPr marL="457200" lvl="1" indent="0" algn="l">
              <a:buNone/>
            </a:pPr>
            <a:r>
              <a:rPr lang="en-US" b="0" i="0" dirty="0">
                <a:solidFill>
                  <a:srgbClr val="111111"/>
                </a:solidFill>
                <a:effectLst/>
                <a:latin typeface="Abadi" panose="020B0604020104020204" pitchFamily="34" charset="0"/>
              </a:rPr>
              <a:t>Use case: Helps users quickly grasp the success rate and identify trends.</a:t>
            </a:r>
          </a:p>
          <a:p>
            <a:pPr marL="0" indent="0" algn="l">
              <a:buNone/>
            </a:pPr>
            <a:r>
              <a:rPr lang="en-US" b="1" i="0" dirty="0">
                <a:solidFill>
                  <a:srgbClr val="111111"/>
                </a:solidFill>
                <a:effectLst/>
                <a:latin typeface="Abadi" panose="020B0604020104020204" pitchFamily="34" charset="0"/>
              </a:rPr>
              <a:t>Slider of Payload Mass Range:</a:t>
            </a:r>
            <a:endParaRPr lang="en-US" b="0" i="0" dirty="0">
              <a:solidFill>
                <a:srgbClr val="111111"/>
              </a:solidFill>
              <a:effectLst/>
              <a:latin typeface="Abadi" panose="020B0604020104020204" pitchFamily="34" charset="0"/>
            </a:endParaRPr>
          </a:p>
          <a:p>
            <a:pPr marL="457200" lvl="1" indent="0" algn="l">
              <a:buNone/>
            </a:pPr>
            <a:r>
              <a:rPr lang="en-US" b="0" i="0" dirty="0">
                <a:solidFill>
                  <a:srgbClr val="111111"/>
                </a:solidFill>
                <a:effectLst/>
                <a:latin typeface="Abadi" panose="020B0604020104020204" pitchFamily="34" charset="0"/>
              </a:rPr>
              <a:t>Purpose: Enables users to filter launches based on payload mass.</a:t>
            </a:r>
          </a:p>
          <a:p>
            <a:pPr marL="457200" lvl="1" indent="0" algn="l">
              <a:buNone/>
            </a:pPr>
            <a:r>
              <a:rPr lang="en-US" b="0" i="0" dirty="0">
                <a:solidFill>
                  <a:srgbClr val="111111"/>
                </a:solidFill>
                <a:effectLst/>
                <a:latin typeface="Abadi" panose="020B0604020104020204" pitchFamily="34" charset="0"/>
              </a:rPr>
              <a:t>Use case: Useful for exploring correlations between payload mass and launch outcomes.</a:t>
            </a:r>
          </a:p>
          <a:p>
            <a:pPr marL="0" indent="0" algn="l">
              <a:buNone/>
            </a:pPr>
            <a:r>
              <a:rPr lang="en-US" b="1" i="0" dirty="0">
                <a:solidFill>
                  <a:srgbClr val="111111"/>
                </a:solidFill>
                <a:effectLst/>
                <a:latin typeface="Abadi" panose="020B0604020104020204" pitchFamily="34" charset="0"/>
              </a:rPr>
              <a:t>Scatter Chart Showing Payload Mass vs. Success Rate by Booster Version:</a:t>
            </a:r>
            <a:endParaRPr lang="en-US" b="0" i="0" dirty="0">
              <a:solidFill>
                <a:srgbClr val="111111"/>
              </a:solidFill>
              <a:effectLst/>
              <a:latin typeface="Abadi" panose="020B0604020104020204" pitchFamily="34" charset="0"/>
            </a:endParaRPr>
          </a:p>
          <a:p>
            <a:pPr marL="457200" lvl="1" indent="0" algn="l">
              <a:buNone/>
            </a:pPr>
            <a:r>
              <a:rPr lang="en-US" b="0" i="0" dirty="0">
                <a:solidFill>
                  <a:srgbClr val="111111"/>
                </a:solidFill>
                <a:effectLst/>
                <a:latin typeface="Abadi" panose="020B0604020104020204" pitchFamily="34" charset="0"/>
              </a:rPr>
              <a:t>Purpose: Illustrates the relationship between payload mass and launch success, considering different booster versions.</a:t>
            </a:r>
          </a:p>
          <a:p>
            <a:pPr marL="457200" lvl="1" indent="0" algn="l">
              <a:buNone/>
            </a:pPr>
            <a:r>
              <a:rPr lang="en-US" b="0" i="0" dirty="0">
                <a:solidFill>
                  <a:srgbClr val="111111"/>
                </a:solidFill>
                <a:effectLst/>
                <a:latin typeface="Abadi" panose="020B0604020104020204" pitchFamily="34" charset="0"/>
              </a:rPr>
              <a:t>Use case: Helps users analyze how payload mass affects success rates across booster types.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AB4ED55B-856C-29FF-EBE9-A472FF6A0087}"/>
              </a:ext>
            </a:extLst>
          </p:cNvPr>
          <p:cNvSpPr txBox="1"/>
          <p:nvPr/>
        </p:nvSpPr>
        <p:spPr>
          <a:xfrm>
            <a:off x="672779" y="6051034"/>
            <a:ext cx="2558457" cy="369332"/>
          </a:xfrm>
          <a:prstGeom prst="rect">
            <a:avLst/>
          </a:prstGeom>
          <a:noFill/>
        </p:spPr>
        <p:txBody>
          <a:bodyPr wrap="none" rtlCol="0">
            <a:spAutoFit/>
          </a:bodyPr>
          <a:lstStyle/>
          <a:p>
            <a:r>
              <a:rPr lang="en-US" b="1" dirty="0">
                <a:solidFill>
                  <a:srgbClr val="0948CB"/>
                </a:solidFill>
                <a:hlinkClick r:id="rId3"/>
              </a:rPr>
              <a:t>Link to GitHub Notebook</a:t>
            </a:r>
            <a:endParaRPr lang="en-US" b="1" dirty="0">
              <a:solidFill>
                <a:srgbClr val="0948CB"/>
              </a:solidFill>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graphicFrame>
        <p:nvGraphicFramePr>
          <p:cNvPr id="6" name="Content Placeholder 5">
            <a:extLst>
              <a:ext uri="{FF2B5EF4-FFF2-40B4-BE49-F238E27FC236}">
                <a16:creationId xmlns:a16="http://schemas.microsoft.com/office/drawing/2014/main" id="{23C94EC8-E2BD-2B06-559E-7091C05DFDED}"/>
              </a:ext>
            </a:extLst>
          </p:cNvPr>
          <p:cNvGraphicFramePr>
            <a:graphicFrameLocks noGrp="1"/>
          </p:cNvGraphicFramePr>
          <p:nvPr>
            <p:ph idx="4294967295"/>
            <p:extLst>
              <p:ext uri="{D42A27DB-BD31-4B8C-83A1-F6EECF244321}">
                <p14:modId xmlns:p14="http://schemas.microsoft.com/office/powerpoint/2010/main" val="647003264"/>
              </p:ext>
            </p:extLst>
          </p:nvPr>
        </p:nvGraphicFramePr>
        <p:xfrm>
          <a:off x="299542" y="990600"/>
          <a:ext cx="11892458" cy="54366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35FDAE24-2F23-A819-D99E-9B405D617F7C}"/>
              </a:ext>
            </a:extLst>
          </p:cNvPr>
          <p:cNvSpPr txBox="1"/>
          <p:nvPr/>
        </p:nvSpPr>
        <p:spPr>
          <a:xfrm>
            <a:off x="672779" y="6051034"/>
            <a:ext cx="2558457" cy="369332"/>
          </a:xfrm>
          <a:prstGeom prst="rect">
            <a:avLst/>
          </a:prstGeom>
          <a:noFill/>
        </p:spPr>
        <p:txBody>
          <a:bodyPr wrap="none" rtlCol="0">
            <a:spAutoFit/>
          </a:bodyPr>
          <a:lstStyle/>
          <a:p>
            <a:r>
              <a:rPr lang="en-US" b="1" dirty="0">
                <a:solidFill>
                  <a:srgbClr val="0948CB"/>
                </a:solidFill>
                <a:hlinkClick r:id="rId9"/>
              </a:rPr>
              <a:t>Link to GitHub Notebook</a:t>
            </a:r>
            <a:endParaRPr lang="en-US" b="1" dirty="0">
              <a:solidFill>
                <a:srgbClr val="0948CB"/>
              </a:solidFill>
            </a:endParaRPr>
          </a:p>
        </p:txBody>
      </p:sp>
      <p:sp>
        <p:nvSpPr>
          <p:cNvPr id="7" name="TextBox 6">
            <a:extLst>
              <a:ext uri="{FF2B5EF4-FFF2-40B4-BE49-F238E27FC236}">
                <a16:creationId xmlns:a16="http://schemas.microsoft.com/office/drawing/2014/main" id="{21F4EE7E-0A18-57C3-4DEC-B4390A95A127}"/>
              </a:ext>
            </a:extLst>
          </p:cNvPr>
          <p:cNvSpPr txBox="1"/>
          <p:nvPr/>
        </p:nvSpPr>
        <p:spPr>
          <a:xfrm>
            <a:off x="1028700" y="1637268"/>
            <a:ext cx="7310335" cy="369332"/>
          </a:xfrm>
          <a:prstGeom prst="rect">
            <a:avLst/>
          </a:prstGeom>
          <a:noFill/>
        </p:spPr>
        <p:txBody>
          <a:bodyPr wrap="none" rtlCol="0">
            <a:spAutoFit/>
          </a:bodyPr>
          <a:lstStyle/>
          <a:p>
            <a:r>
              <a:rPr lang="en-US" dirty="0"/>
              <a:t>Scikit-learn is Machine Learning library that was used for predictive analysis.</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3" name="TextBox 2">
            <a:extLst>
              <a:ext uri="{FF2B5EF4-FFF2-40B4-BE49-F238E27FC236}">
                <a16:creationId xmlns:a16="http://schemas.microsoft.com/office/drawing/2014/main" id="{18D5BCB2-723B-A7CB-32E2-32F875DE0D6A}"/>
              </a:ext>
            </a:extLst>
          </p:cNvPr>
          <p:cNvSpPr txBox="1"/>
          <p:nvPr/>
        </p:nvSpPr>
        <p:spPr>
          <a:xfrm>
            <a:off x="770011" y="1676400"/>
            <a:ext cx="10687961" cy="4401205"/>
          </a:xfrm>
          <a:prstGeom prst="rect">
            <a:avLst/>
          </a:prstGeom>
          <a:noFill/>
        </p:spPr>
        <p:txBody>
          <a:bodyPr wrap="square">
            <a:spAutoFit/>
          </a:bodyPr>
          <a:lstStyle/>
          <a:p>
            <a:r>
              <a:rPr lang="en-US" sz="2000" dirty="0">
                <a:latin typeface="Abadi" panose="020B0604020104020204" pitchFamily="34" charset="0"/>
              </a:rPr>
              <a:t>The </a:t>
            </a:r>
            <a:r>
              <a:rPr lang="en-US" sz="2000" b="1" dirty="0">
                <a:latin typeface="Abadi" panose="020B0604020104020204" pitchFamily="34" charset="0"/>
              </a:rPr>
              <a:t>Exploratory Data Analysis </a:t>
            </a:r>
            <a:r>
              <a:rPr lang="en-US" sz="2000" dirty="0">
                <a:latin typeface="Abadi" panose="020B0604020104020204" pitchFamily="34" charset="0"/>
              </a:rPr>
              <a:t>has shown us that successful landing outcomes are somewhat correlated with flight number. It was also apparent that successful landing outcomes have had a significant increase since the year 2015. </a:t>
            </a:r>
          </a:p>
          <a:p>
            <a:pPr marL="800100" lvl="1" indent="-342900">
              <a:buFont typeface="Arial" panose="020B0604020202020204" pitchFamily="34" charset="0"/>
              <a:buChar char="•"/>
            </a:pPr>
            <a:r>
              <a:rPr lang="en-US" sz="1600" dirty="0">
                <a:latin typeface="Abadi" panose="020B0604020104020204" pitchFamily="34" charset="0"/>
              </a:rPr>
              <a:t>KSC LC-39A has the highest success rate among landing sites.</a:t>
            </a:r>
          </a:p>
          <a:p>
            <a:pPr marL="800100" lvl="1" indent="-342900">
              <a:buFont typeface="Arial" panose="020B0604020202020204" pitchFamily="34" charset="0"/>
              <a:buChar char="•"/>
            </a:pPr>
            <a:r>
              <a:rPr lang="en-US" sz="1600" dirty="0">
                <a:latin typeface="Abadi" panose="020B0604020104020204" pitchFamily="34" charset="0"/>
              </a:rPr>
              <a:t>Orbits ES-L1, GEO, HEO and SSO have a 100% success rate.</a:t>
            </a:r>
          </a:p>
          <a:p>
            <a:endParaRPr lang="en-US" sz="2000" dirty="0">
              <a:latin typeface="Abadi" panose="020B0604020104020204" pitchFamily="34" charset="0"/>
            </a:endParaRPr>
          </a:p>
          <a:p>
            <a:r>
              <a:rPr lang="en-US" sz="2000" dirty="0">
                <a:latin typeface="Abadi" panose="020B0604020104020204" pitchFamily="34" charset="0"/>
              </a:rPr>
              <a:t>The </a:t>
            </a:r>
            <a:r>
              <a:rPr lang="en-US" sz="2000" b="1" dirty="0">
                <a:latin typeface="Abadi" panose="020B0604020104020204" pitchFamily="34" charset="0"/>
              </a:rPr>
              <a:t>Visual Analytics </a:t>
            </a:r>
            <a:r>
              <a:rPr lang="en-US" sz="2000" dirty="0">
                <a:latin typeface="Abadi" panose="020B0604020104020204" pitchFamily="34" charset="0"/>
              </a:rPr>
              <a:t>shows that all launch sites are located near the coast line. Perhaps, this makes it easier to test rocket landings in the water.</a:t>
            </a:r>
          </a:p>
          <a:p>
            <a:endParaRPr lang="en-US" sz="2000" dirty="0">
              <a:latin typeface="Abadi" panose="020B0604020104020204" pitchFamily="34" charset="0"/>
            </a:endParaRPr>
          </a:p>
          <a:p>
            <a:r>
              <a:rPr lang="en-US" sz="2000" dirty="0">
                <a:latin typeface="Abadi" panose="020B0604020104020204" pitchFamily="34" charset="0"/>
              </a:rPr>
              <a:t>Launch sites are far enough away from anything a failed launch can damage (city, highway, railway), while still close enough to bring people and material to support launch activities.</a:t>
            </a:r>
          </a:p>
          <a:p>
            <a:endParaRPr lang="en-US" sz="2000" dirty="0">
              <a:latin typeface="Abadi" panose="020B0604020104020204" pitchFamily="34" charset="0"/>
            </a:endParaRPr>
          </a:p>
          <a:p>
            <a:r>
              <a:rPr lang="en-US" sz="2000" dirty="0">
                <a:latin typeface="Abadi" panose="020B0604020104020204" pitchFamily="34" charset="0"/>
              </a:rPr>
              <a:t>Decision Tree model is the best </a:t>
            </a:r>
            <a:r>
              <a:rPr lang="en-US" sz="2000" b="1" dirty="0">
                <a:latin typeface="Abadi" panose="020B0604020104020204" pitchFamily="34" charset="0"/>
              </a:rPr>
              <a:t>predictive model </a:t>
            </a:r>
            <a:r>
              <a:rPr lang="en-US" sz="2000" dirty="0">
                <a:latin typeface="Abadi" panose="020B0604020104020204" pitchFamily="34" charset="0"/>
              </a:rPr>
              <a:t>for the dataset. The machine learning were able to predict the landing success of rockets with an accuracy score of 83.33%.</a:t>
            </a: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B8645C4B-B24F-99C3-092E-3F3660E010C8}"/>
              </a:ext>
            </a:extLst>
          </p:cNvPr>
          <p:cNvPicPr>
            <a:picLocks noChangeAspect="1"/>
          </p:cNvPicPr>
          <p:nvPr/>
        </p:nvPicPr>
        <p:blipFill>
          <a:blip r:embed="rId3"/>
          <a:stretch>
            <a:fillRect/>
          </a:stretch>
        </p:blipFill>
        <p:spPr>
          <a:xfrm>
            <a:off x="5977010" y="1424025"/>
            <a:ext cx="5143500" cy="4657725"/>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dirty="0">
              <a:solidFill>
                <a:srgbClr val="0B49CB"/>
              </a:solidFill>
            </a:endParaRPr>
          </a:p>
        </p:txBody>
      </p:sp>
      <p:sp>
        <p:nvSpPr>
          <p:cNvPr id="11" name="TextBox 10">
            <a:extLst>
              <a:ext uri="{FF2B5EF4-FFF2-40B4-BE49-F238E27FC236}">
                <a16:creationId xmlns:a16="http://schemas.microsoft.com/office/drawing/2014/main" id="{D635CCFE-3C03-C060-6C4B-C95B183EFDF8}"/>
              </a:ext>
            </a:extLst>
          </p:cNvPr>
          <p:cNvSpPr txBox="1"/>
          <p:nvPr/>
        </p:nvSpPr>
        <p:spPr>
          <a:xfrm>
            <a:off x="889000" y="1927994"/>
            <a:ext cx="4342758" cy="3477875"/>
          </a:xfrm>
          <a:prstGeom prst="rect">
            <a:avLst/>
          </a:prstGeom>
          <a:noFill/>
        </p:spPr>
        <p:txBody>
          <a:bodyPr wrap="square" rtlCol="0">
            <a:spAutoFit/>
          </a:bodyPr>
          <a:lstStyle/>
          <a:p>
            <a:r>
              <a:rPr lang="en-US" sz="2000" dirty="0">
                <a:latin typeface="Abadi" panose="020B0604020104020204" pitchFamily="34" charset="0"/>
              </a:rPr>
              <a:t>Earlier flights, represented by blue, exhibited a lower success rate, while later flights (orange) showed higher success rates. Approximately half of the launches originated from CCAFS SLC 40, whereas VAFB SLC 4E and KSC LC 39A had notably higher success rates. </a:t>
            </a:r>
          </a:p>
          <a:p>
            <a:r>
              <a:rPr lang="en-US" sz="2000" dirty="0">
                <a:latin typeface="Abadi" panose="020B0604020104020204" pitchFamily="34" charset="0"/>
              </a:rPr>
              <a:t>Overall, we can infer that newer launches tend to achieve greater success.</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2" name="TextBox 1">
            <a:extLst>
              <a:ext uri="{FF2B5EF4-FFF2-40B4-BE49-F238E27FC236}">
                <a16:creationId xmlns:a16="http://schemas.microsoft.com/office/drawing/2014/main" id="{0AD728BA-A734-4B90-42DD-F6D61FB3B7E2}"/>
              </a:ext>
            </a:extLst>
          </p:cNvPr>
          <p:cNvSpPr txBox="1"/>
          <p:nvPr/>
        </p:nvSpPr>
        <p:spPr>
          <a:xfrm>
            <a:off x="1105677" y="1624368"/>
            <a:ext cx="3987184" cy="4401205"/>
          </a:xfrm>
          <a:prstGeom prst="rect">
            <a:avLst/>
          </a:prstGeom>
          <a:noFill/>
        </p:spPr>
        <p:txBody>
          <a:bodyPr wrap="square" rtlCol="0">
            <a:spAutoFit/>
          </a:bodyPr>
          <a:lstStyle/>
          <a:p>
            <a:r>
              <a:rPr lang="en-US" sz="2000" dirty="0">
                <a:latin typeface="Abadi" panose="020B0604020104020204" pitchFamily="34" charset="0"/>
              </a:rPr>
              <a:t>Generally, as payload mass (measured in kilograms) increases, the success rate of launches tends to rise. </a:t>
            </a:r>
          </a:p>
          <a:p>
            <a:r>
              <a:rPr lang="en-US" sz="2000" dirty="0">
                <a:latin typeface="Abadi" panose="020B0604020104020204" pitchFamily="34" charset="0"/>
              </a:rPr>
              <a:t>Notably, most launches with a payload exceeding 7,000 kg achieved success. </a:t>
            </a:r>
          </a:p>
          <a:p>
            <a:endParaRPr lang="en-US" sz="2000" dirty="0">
              <a:latin typeface="Abadi" panose="020B0604020104020204" pitchFamily="34" charset="0"/>
            </a:endParaRPr>
          </a:p>
          <a:p>
            <a:r>
              <a:rPr lang="en-US" sz="2000" dirty="0">
                <a:latin typeface="Abadi" panose="020B0604020104020204" pitchFamily="34" charset="0"/>
              </a:rPr>
              <a:t>Additionally, KSC LC 39A boasts a perfect success rate for launches with payloads below 5,500 kg, while VAFB SLC 4E has yet to launch payloads greater than approximately 10,000 kg.</a:t>
            </a:r>
          </a:p>
        </p:txBody>
      </p:sp>
      <p:pic>
        <p:nvPicPr>
          <p:cNvPr id="9" name="Picture 8">
            <a:extLst>
              <a:ext uri="{FF2B5EF4-FFF2-40B4-BE49-F238E27FC236}">
                <a16:creationId xmlns:a16="http://schemas.microsoft.com/office/drawing/2014/main" id="{30ABC8B6-F863-CD95-DAD7-3CD679647EB8}"/>
              </a:ext>
            </a:extLst>
          </p:cNvPr>
          <p:cNvPicPr>
            <a:picLocks noChangeAspect="1"/>
          </p:cNvPicPr>
          <p:nvPr/>
        </p:nvPicPr>
        <p:blipFill>
          <a:blip r:embed="rId3"/>
          <a:stretch>
            <a:fillRect/>
          </a:stretch>
        </p:blipFill>
        <p:spPr>
          <a:xfrm>
            <a:off x="5850762" y="1367848"/>
            <a:ext cx="5143500" cy="465772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TextBox 1">
            <a:extLst>
              <a:ext uri="{FF2B5EF4-FFF2-40B4-BE49-F238E27FC236}">
                <a16:creationId xmlns:a16="http://schemas.microsoft.com/office/drawing/2014/main" id="{53AAFA92-1EC5-EEB8-824A-D50C0BD7853E}"/>
              </a:ext>
            </a:extLst>
          </p:cNvPr>
          <p:cNvSpPr txBox="1"/>
          <p:nvPr/>
        </p:nvSpPr>
        <p:spPr>
          <a:xfrm>
            <a:off x="1270503" y="1909019"/>
            <a:ext cx="3486692" cy="3477875"/>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Abadi" panose="020B0604020104020204" pitchFamily="34" charset="0"/>
              </a:rPr>
              <a:t>Missions to ES-L1, GEO, HEO, and SSO achieved a remarkable 100% success rate.</a:t>
            </a:r>
          </a:p>
          <a:p>
            <a:pPr marL="285750" indent="-285750">
              <a:buFont typeface="Arial" panose="020B0604020202020204" pitchFamily="34" charset="0"/>
              <a:buChar char="•"/>
            </a:pPr>
            <a:r>
              <a:rPr lang="en-US" sz="2000" dirty="0">
                <a:latin typeface="Abadi" panose="020B0604020104020204" pitchFamily="34" charset="0"/>
              </a:rPr>
              <a:t>Launches targeting GTO, ISS, LEO, MEO, and PO fell within the 50%-80% success range.</a:t>
            </a:r>
          </a:p>
          <a:p>
            <a:pPr marL="285750" indent="-285750">
              <a:buFont typeface="Arial" panose="020B0604020202020204" pitchFamily="34" charset="0"/>
              <a:buChar char="•"/>
            </a:pPr>
            <a:r>
              <a:rPr lang="en-US" sz="2000" dirty="0">
                <a:latin typeface="Abadi" panose="020B0604020104020204" pitchFamily="34" charset="0"/>
              </a:rPr>
              <a:t>Unfortunately, launches to SO (specific orbit) had a 0% success rate.</a:t>
            </a:r>
          </a:p>
        </p:txBody>
      </p:sp>
      <p:pic>
        <p:nvPicPr>
          <p:cNvPr id="9" name="Picture 8">
            <a:extLst>
              <a:ext uri="{FF2B5EF4-FFF2-40B4-BE49-F238E27FC236}">
                <a16:creationId xmlns:a16="http://schemas.microsoft.com/office/drawing/2014/main" id="{E7075343-F980-4DAD-08FA-5D6A7E38082A}"/>
              </a:ext>
            </a:extLst>
          </p:cNvPr>
          <p:cNvPicPr>
            <a:picLocks noChangeAspect="1"/>
          </p:cNvPicPr>
          <p:nvPr/>
        </p:nvPicPr>
        <p:blipFill>
          <a:blip r:embed="rId3"/>
          <a:stretch>
            <a:fillRect/>
          </a:stretch>
        </p:blipFill>
        <p:spPr>
          <a:xfrm>
            <a:off x="5884936" y="1689100"/>
            <a:ext cx="5400675" cy="411480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TextBox 1">
            <a:extLst>
              <a:ext uri="{FF2B5EF4-FFF2-40B4-BE49-F238E27FC236}">
                <a16:creationId xmlns:a16="http://schemas.microsoft.com/office/drawing/2014/main" id="{812F33AB-373A-22C0-79B3-088A37417FA2}"/>
              </a:ext>
            </a:extLst>
          </p:cNvPr>
          <p:cNvSpPr txBox="1"/>
          <p:nvPr/>
        </p:nvSpPr>
        <p:spPr>
          <a:xfrm>
            <a:off x="1104900" y="1981843"/>
            <a:ext cx="3710168" cy="2554545"/>
          </a:xfrm>
          <a:prstGeom prst="rect">
            <a:avLst/>
          </a:prstGeom>
          <a:noFill/>
        </p:spPr>
        <p:txBody>
          <a:bodyPr wrap="square" rtlCol="0">
            <a:spAutoFit/>
          </a:bodyPr>
          <a:lstStyle/>
          <a:p>
            <a:r>
              <a:rPr lang="en-US" sz="2000" dirty="0">
                <a:latin typeface="Abadi" panose="020B0604020104020204" pitchFamily="34" charset="0"/>
              </a:rPr>
              <a:t>The success rate tends to increase as the number of flights for each orbit grows. </a:t>
            </a:r>
          </a:p>
          <a:p>
            <a:r>
              <a:rPr lang="en-US" sz="2000" dirty="0">
                <a:latin typeface="Abadi" panose="020B0604020104020204" pitchFamily="34" charset="0"/>
              </a:rPr>
              <a:t>This trend is particularly evident in the Low Earth Orbit (LEO). </a:t>
            </a:r>
          </a:p>
          <a:p>
            <a:r>
              <a:rPr lang="en-US" sz="2000" dirty="0">
                <a:latin typeface="Abadi" panose="020B0604020104020204" pitchFamily="34" charset="0"/>
              </a:rPr>
              <a:t>However, the Geostationary Transfer Orbit (GTO) does not conform to this pattern.</a:t>
            </a:r>
          </a:p>
        </p:txBody>
      </p:sp>
      <p:pic>
        <p:nvPicPr>
          <p:cNvPr id="9" name="Picture 8">
            <a:extLst>
              <a:ext uri="{FF2B5EF4-FFF2-40B4-BE49-F238E27FC236}">
                <a16:creationId xmlns:a16="http://schemas.microsoft.com/office/drawing/2014/main" id="{60D2DE44-C614-FEB4-9035-F60B83A3B72C}"/>
              </a:ext>
            </a:extLst>
          </p:cNvPr>
          <p:cNvPicPr>
            <a:picLocks noChangeAspect="1"/>
          </p:cNvPicPr>
          <p:nvPr/>
        </p:nvPicPr>
        <p:blipFill>
          <a:blip r:embed="rId3"/>
          <a:stretch>
            <a:fillRect/>
          </a:stretch>
        </p:blipFill>
        <p:spPr>
          <a:xfrm>
            <a:off x="5813425" y="1358323"/>
            <a:ext cx="5210175" cy="466725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TextBox 1">
            <a:extLst>
              <a:ext uri="{FF2B5EF4-FFF2-40B4-BE49-F238E27FC236}">
                <a16:creationId xmlns:a16="http://schemas.microsoft.com/office/drawing/2014/main" id="{B1317D0D-D45E-4050-7C1A-810E23269363}"/>
              </a:ext>
            </a:extLst>
          </p:cNvPr>
          <p:cNvSpPr txBox="1"/>
          <p:nvPr/>
        </p:nvSpPr>
        <p:spPr>
          <a:xfrm>
            <a:off x="1164402" y="2433251"/>
            <a:ext cx="3763219" cy="2246769"/>
          </a:xfrm>
          <a:prstGeom prst="rect">
            <a:avLst/>
          </a:prstGeom>
          <a:noFill/>
        </p:spPr>
        <p:txBody>
          <a:bodyPr wrap="square" rtlCol="0">
            <a:spAutoFit/>
          </a:bodyPr>
          <a:lstStyle/>
          <a:p>
            <a:r>
              <a:rPr lang="en-US" sz="2000" dirty="0">
                <a:latin typeface="Abadi" panose="020B0604020104020204" pitchFamily="34" charset="0"/>
              </a:rPr>
              <a:t>Heavy payloads tend to perform well in Low Earth Orbit (LEO), International Space Station (ISS), and Polar Orbit (PO). However, the Geostationary Transfer Orbit (GTO) shows mixed success rates when handling heavier payloads.</a:t>
            </a:r>
          </a:p>
        </p:txBody>
      </p:sp>
      <p:pic>
        <p:nvPicPr>
          <p:cNvPr id="9" name="Picture 8">
            <a:extLst>
              <a:ext uri="{FF2B5EF4-FFF2-40B4-BE49-F238E27FC236}">
                <a16:creationId xmlns:a16="http://schemas.microsoft.com/office/drawing/2014/main" id="{FDE7FDEF-6C5C-3680-E768-8051738612CD}"/>
              </a:ext>
            </a:extLst>
          </p:cNvPr>
          <p:cNvPicPr>
            <a:picLocks noChangeAspect="1"/>
          </p:cNvPicPr>
          <p:nvPr/>
        </p:nvPicPr>
        <p:blipFill>
          <a:blip r:embed="rId3"/>
          <a:stretch>
            <a:fillRect/>
          </a:stretch>
        </p:blipFill>
        <p:spPr>
          <a:xfrm>
            <a:off x="5817423" y="1372791"/>
            <a:ext cx="5210175" cy="466725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2" name="TextBox 1">
            <a:extLst>
              <a:ext uri="{FF2B5EF4-FFF2-40B4-BE49-F238E27FC236}">
                <a16:creationId xmlns:a16="http://schemas.microsoft.com/office/drawing/2014/main" id="{5EF0A889-9789-D8DC-CE46-116C1B8AFEFE}"/>
              </a:ext>
            </a:extLst>
          </p:cNvPr>
          <p:cNvSpPr txBox="1"/>
          <p:nvPr/>
        </p:nvSpPr>
        <p:spPr>
          <a:xfrm>
            <a:off x="1384300" y="1638300"/>
            <a:ext cx="9601379" cy="923330"/>
          </a:xfrm>
          <a:prstGeom prst="rect">
            <a:avLst/>
          </a:prstGeom>
          <a:noFill/>
        </p:spPr>
        <p:txBody>
          <a:bodyPr wrap="square" rtlCol="0">
            <a:spAutoFit/>
          </a:bodyPr>
          <a:lstStyle/>
          <a:p>
            <a:r>
              <a:rPr lang="en-US" dirty="0">
                <a:latin typeface="Abadi" panose="020B0604020104020204" pitchFamily="34" charset="0"/>
              </a:rPr>
              <a:t>The success rate showed improvement between 2013 and 2017, as well as from 2018 to 2019. However, there was a decline in success rates from 2017 to 2018 and again from 2019 to 2020. Overall, since 2013, the success rate has seen positive progress.</a:t>
            </a:r>
          </a:p>
        </p:txBody>
      </p:sp>
      <p:pic>
        <p:nvPicPr>
          <p:cNvPr id="9" name="Picture 8">
            <a:extLst>
              <a:ext uri="{FF2B5EF4-FFF2-40B4-BE49-F238E27FC236}">
                <a16:creationId xmlns:a16="http://schemas.microsoft.com/office/drawing/2014/main" id="{F92475E0-6630-01E8-B943-81B56D872646}"/>
              </a:ext>
            </a:extLst>
          </p:cNvPr>
          <p:cNvPicPr>
            <a:picLocks noChangeAspect="1"/>
          </p:cNvPicPr>
          <p:nvPr/>
        </p:nvPicPr>
        <p:blipFill>
          <a:blip r:embed="rId3"/>
          <a:stretch>
            <a:fillRect/>
          </a:stretch>
        </p:blipFill>
        <p:spPr>
          <a:xfrm>
            <a:off x="1678811" y="2708554"/>
            <a:ext cx="8001000" cy="368617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19" name="Picture 18">
            <a:extLst>
              <a:ext uri="{FF2B5EF4-FFF2-40B4-BE49-F238E27FC236}">
                <a16:creationId xmlns:a16="http://schemas.microsoft.com/office/drawing/2014/main" id="{5A4191C6-214F-113D-210A-F67B954804D8}"/>
              </a:ext>
            </a:extLst>
          </p:cNvPr>
          <p:cNvPicPr>
            <a:picLocks noChangeAspect="1"/>
          </p:cNvPicPr>
          <p:nvPr/>
        </p:nvPicPr>
        <p:blipFill>
          <a:blip r:embed="rId3"/>
          <a:stretch>
            <a:fillRect/>
          </a:stretch>
        </p:blipFill>
        <p:spPr>
          <a:xfrm>
            <a:off x="1670985" y="1378763"/>
            <a:ext cx="5954436" cy="3694074"/>
          </a:xfrm>
          <a:prstGeom prst="rect">
            <a:avLst/>
          </a:prstGeom>
        </p:spPr>
      </p:pic>
      <p:sp>
        <p:nvSpPr>
          <p:cNvPr id="22" name="TextBox 21">
            <a:extLst>
              <a:ext uri="{FF2B5EF4-FFF2-40B4-BE49-F238E27FC236}">
                <a16:creationId xmlns:a16="http://schemas.microsoft.com/office/drawing/2014/main" id="{B6E7504A-CF40-8E44-73E4-077A6FD71B75}"/>
              </a:ext>
            </a:extLst>
          </p:cNvPr>
          <p:cNvSpPr txBox="1"/>
          <p:nvPr/>
        </p:nvSpPr>
        <p:spPr>
          <a:xfrm>
            <a:off x="1270000" y="5226039"/>
            <a:ext cx="9499600" cy="400110"/>
          </a:xfrm>
          <a:prstGeom prst="rect">
            <a:avLst/>
          </a:prstGeom>
          <a:noFill/>
        </p:spPr>
        <p:txBody>
          <a:bodyPr wrap="square" rtlCol="0">
            <a:spAutoFit/>
          </a:bodyPr>
          <a:lstStyle/>
          <a:p>
            <a:r>
              <a:rPr lang="en-US" sz="2000" dirty="0">
                <a:latin typeface="Abadi" panose="020B0604020104020204" pitchFamily="34" charset="0"/>
              </a:rPr>
              <a:t>There are only 4 Launch Sites where different rocket landings where attempted. </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5C46023-D250-04B4-101F-3C2C248BDDF7}"/>
              </a:ext>
            </a:extLst>
          </p:cNvPr>
          <p:cNvPicPr>
            <a:picLocks noChangeAspect="1"/>
          </p:cNvPicPr>
          <p:nvPr/>
        </p:nvPicPr>
        <p:blipFill>
          <a:blip r:embed="rId3"/>
          <a:stretch>
            <a:fillRect/>
          </a:stretch>
        </p:blipFill>
        <p:spPr>
          <a:xfrm>
            <a:off x="1073150" y="1492358"/>
            <a:ext cx="9575800" cy="3757626"/>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9" name="TextBox 8">
            <a:extLst>
              <a:ext uri="{FF2B5EF4-FFF2-40B4-BE49-F238E27FC236}">
                <a16:creationId xmlns:a16="http://schemas.microsoft.com/office/drawing/2014/main" id="{BBF3B200-91C1-C1E8-C8FB-3E42F539E3E1}"/>
              </a:ext>
            </a:extLst>
          </p:cNvPr>
          <p:cNvSpPr txBox="1"/>
          <p:nvPr/>
        </p:nvSpPr>
        <p:spPr>
          <a:xfrm>
            <a:off x="1168400" y="5379242"/>
            <a:ext cx="9385300" cy="646331"/>
          </a:xfrm>
          <a:prstGeom prst="rect">
            <a:avLst/>
          </a:prstGeom>
          <a:noFill/>
        </p:spPr>
        <p:txBody>
          <a:bodyPr wrap="square" rtlCol="0">
            <a:spAutoFit/>
          </a:bodyPr>
          <a:lstStyle/>
          <a:p>
            <a:r>
              <a:rPr lang="en-US" dirty="0">
                <a:latin typeface="Abadi" panose="020B0604020104020204" pitchFamily="34" charset="0"/>
              </a:rPr>
              <a:t>These are 5 records where launch sites begin with the letters 'CCA’. </a:t>
            </a:r>
          </a:p>
          <a:p>
            <a:r>
              <a:rPr lang="en-US" dirty="0">
                <a:latin typeface="Abadi" panose="020B0604020104020204" pitchFamily="34" charset="0"/>
              </a:rPr>
              <a:t>As we can see, there are other organizations besides Space X that were testing their rockets</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a:extLst>
              <a:ext uri="{FF2B5EF4-FFF2-40B4-BE49-F238E27FC236}">
                <a16:creationId xmlns:a16="http://schemas.microsoft.com/office/drawing/2014/main" id="{60BBCDAE-3B06-5A18-C943-A16A3FEB5297}"/>
              </a:ext>
            </a:extLst>
          </p:cNvPr>
          <p:cNvPicPr>
            <a:picLocks noChangeAspect="1"/>
          </p:cNvPicPr>
          <p:nvPr/>
        </p:nvPicPr>
        <p:blipFill>
          <a:blip r:embed="rId3"/>
          <a:stretch>
            <a:fillRect/>
          </a:stretch>
        </p:blipFill>
        <p:spPr>
          <a:xfrm>
            <a:off x="1592423" y="1656306"/>
            <a:ext cx="8870775" cy="2036246"/>
          </a:xfrm>
          <a:prstGeom prst="rect">
            <a:avLst/>
          </a:prstGeom>
        </p:spPr>
      </p:pic>
      <p:sp>
        <p:nvSpPr>
          <p:cNvPr id="10" name="TextBox 9">
            <a:extLst>
              <a:ext uri="{FF2B5EF4-FFF2-40B4-BE49-F238E27FC236}">
                <a16:creationId xmlns:a16="http://schemas.microsoft.com/office/drawing/2014/main" id="{20BCD3C4-43E1-615E-EAE1-2C258212A50D}"/>
              </a:ext>
            </a:extLst>
          </p:cNvPr>
          <p:cNvSpPr txBox="1"/>
          <p:nvPr/>
        </p:nvSpPr>
        <p:spPr>
          <a:xfrm>
            <a:off x="1417294" y="4261160"/>
            <a:ext cx="9357412" cy="400110"/>
          </a:xfrm>
          <a:prstGeom prst="rect">
            <a:avLst/>
          </a:prstGeom>
          <a:noFill/>
        </p:spPr>
        <p:txBody>
          <a:bodyPr wrap="square" rtlCol="0">
            <a:spAutoFit/>
          </a:bodyPr>
          <a:lstStyle/>
          <a:p>
            <a:r>
              <a:rPr lang="en-US" sz="2000" dirty="0">
                <a:latin typeface="Abadi" panose="020B0604020104020204" pitchFamily="34" charset="0"/>
              </a:rPr>
              <a:t>The total payload mass carried by boosters launched by NASA (CRS) is  45,596 kg</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E7ABE579-0018-34DB-1E7B-55DC5886E2AD}"/>
              </a:ext>
            </a:extLst>
          </p:cNvPr>
          <p:cNvPicPr>
            <a:picLocks noChangeAspect="1"/>
          </p:cNvPicPr>
          <p:nvPr/>
        </p:nvPicPr>
        <p:blipFill>
          <a:blip r:embed="rId3"/>
          <a:stretch>
            <a:fillRect/>
          </a:stretch>
        </p:blipFill>
        <p:spPr>
          <a:xfrm>
            <a:off x="1639961" y="1787982"/>
            <a:ext cx="8096250" cy="1895475"/>
          </a:xfrm>
          <a:prstGeom prst="rect">
            <a:avLst/>
          </a:prstGeom>
        </p:spPr>
      </p:pic>
      <p:sp>
        <p:nvSpPr>
          <p:cNvPr id="9" name="TextBox 8">
            <a:extLst>
              <a:ext uri="{FF2B5EF4-FFF2-40B4-BE49-F238E27FC236}">
                <a16:creationId xmlns:a16="http://schemas.microsoft.com/office/drawing/2014/main" id="{E6975B44-3FB3-F586-1A60-EDD5B3A2A360}"/>
              </a:ext>
            </a:extLst>
          </p:cNvPr>
          <p:cNvSpPr txBox="1"/>
          <p:nvPr/>
        </p:nvSpPr>
        <p:spPr>
          <a:xfrm>
            <a:off x="1384301" y="4383740"/>
            <a:ext cx="9715500" cy="707886"/>
          </a:xfrm>
          <a:prstGeom prst="rect">
            <a:avLst/>
          </a:prstGeom>
          <a:noFill/>
        </p:spPr>
        <p:txBody>
          <a:bodyPr wrap="square" rtlCol="0">
            <a:spAutoFit/>
          </a:bodyPr>
          <a:lstStyle/>
          <a:p>
            <a:r>
              <a:rPr lang="en-US" sz="2000" b="0" i="0" dirty="0">
                <a:solidFill>
                  <a:srgbClr val="111111"/>
                </a:solidFill>
                <a:effectLst/>
                <a:latin typeface="Abadi" panose="020B0604020104020204" pitchFamily="34" charset="0"/>
              </a:rPr>
              <a:t> The query calculates the average payload mass </a:t>
            </a:r>
            <a:r>
              <a:rPr lang="en-US" sz="2000" b="0" i="0" dirty="0">
                <a:solidFill>
                  <a:srgbClr val="111111"/>
                </a:solidFill>
                <a:effectLst/>
                <a:highlight>
                  <a:srgbClr val="F7F7F7"/>
                </a:highlight>
                <a:latin typeface="Abadi" panose="020B0604020104020204" pitchFamily="34" charset="0"/>
              </a:rPr>
              <a:t>carried into space </a:t>
            </a:r>
            <a:r>
              <a:rPr lang="en-US" sz="2000" b="0" i="0" dirty="0">
                <a:solidFill>
                  <a:srgbClr val="111111"/>
                </a:solidFill>
                <a:effectLst/>
                <a:latin typeface="Abadi" panose="020B0604020104020204" pitchFamily="34" charset="0"/>
              </a:rPr>
              <a:t>for the ‘F9 v1.1’ booster version, resulting in approximately 2928.4 kg</a:t>
            </a:r>
            <a:endParaRPr lang="en-US" sz="2000" dirty="0">
              <a:latin typeface="Abadi" panose="020B0604020104020204" pitchFamily="34" charset="0"/>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3918E118-1730-1D0F-D551-A35EFD2A00AB}"/>
              </a:ext>
            </a:extLst>
          </p:cNvPr>
          <p:cNvPicPr>
            <a:picLocks noChangeAspect="1"/>
          </p:cNvPicPr>
          <p:nvPr/>
        </p:nvPicPr>
        <p:blipFill>
          <a:blip r:embed="rId3"/>
          <a:stretch>
            <a:fillRect/>
          </a:stretch>
        </p:blipFill>
        <p:spPr>
          <a:xfrm>
            <a:off x="1440232" y="1496695"/>
            <a:ext cx="9175157" cy="2132487"/>
          </a:xfrm>
          <a:prstGeom prst="rect">
            <a:avLst/>
          </a:prstGeom>
        </p:spPr>
      </p:pic>
      <p:sp>
        <p:nvSpPr>
          <p:cNvPr id="9" name="TextBox 8">
            <a:extLst>
              <a:ext uri="{FF2B5EF4-FFF2-40B4-BE49-F238E27FC236}">
                <a16:creationId xmlns:a16="http://schemas.microsoft.com/office/drawing/2014/main" id="{9190D548-5EA7-D447-D0AB-BDE4A327B3E3}"/>
              </a:ext>
            </a:extLst>
          </p:cNvPr>
          <p:cNvSpPr txBox="1"/>
          <p:nvPr/>
        </p:nvSpPr>
        <p:spPr>
          <a:xfrm>
            <a:off x="1070869" y="3946753"/>
            <a:ext cx="10387103" cy="1938992"/>
          </a:xfrm>
          <a:prstGeom prst="rect">
            <a:avLst/>
          </a:prstGeom>
          <a:noFill/>
        </p:spPr>
        <p:txBody>
          <a:bodyPr wrap="square" rtlCol="0">
            <a:spAutoFit/>
          </a:bodyPr>
          <a:lstStyle/>
          <a:p>
            <a:r>
              <a:rPr lang="en-US" sz="2000" dirty="0">
                <a:latin typeface="Abadi" panose="020B0604020104020204" pitchFamily="34" charset="0"/>
              </a:rPr>
              <a:t>The SQL query selects the minimum date (min(Date)) from a table named ‘SPACEXTABLE’ where the ‘</a:t>
            </a:r>
            <a:r>
              <a:rPr lang="en-US" sz="2000" dirty="0" err="1">
                <a:latin typeface="Abadi" panose="020B0604020104020204" pitchFamily="34" charset="0"/>
              </a:rPr>
              <a:t>Landing_Outcome</a:t>
            </a:r>
            <a:r>
              <a:rPr lang="en-US" sz="2000" dirty="0">
                <a:latin typeface="Abadi" panose="020B0604020104020204" pitchFamily="34" charset="0"/>
              </a:rPr>
              <a:t>’ is ‘Success (ground pad)’. </a:t>
            </a:r>
          </a:p>
          <a:p>
            <a:r>
              <a:rPr lang="en-US" sz="2000" dirty="0">
                <a:latin typeface="Abadi" panose="020B0604020104020204" pitchFamily="34" charset="0"/>
              </a:rPr>
              <a:t>The result indicates that the earliest successful ground pad landing occurred on December 12,2022. </a:t>
            </a:r>
          </a:p>
          <a:p>
            <a:r>
              <a:rPr lang="en-US" sz="2000" dirty="0">
                <a:latin typeface="Abadi" panose="020B0604020104020204" pitchFamily="34" charset="0"/>
              </a:rPr>
              <a:t>This information could be relevant for analyzing the history of space missions, particularly those related to SpaceX and their landing outcomes over time.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85C7420-F0C6-D418-5A30-D30FC64FD312}"/>
              </a:ext>
            </a:extLst>
          </p:cNvPr>
          <p:cNvPicPr>
            <a:picLocks noChangeAspect="1"/>
          </p:cNvPicPr>
          <p:nvPr/>
        </p:nvPicPr>
        <p:blipFill>
          <a:blip r:embed="rId3"/>
          <a:stretch>
            <a:fillRect/>
          </a:stretch>
        </p:blipFill>
        <p:spPr>
          <a:xfrm>
            <a:off x="1636035" y="1431689"/>
            <a:ext cx="9216480" cy="2340211"/>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13" name="TextBox 12">
            <a:extLst>
              <a:ext uri="{FF2B5EF4-FFF2-40B4-BE49-F238E27FC236}">
                <a16:creationId xmlns:a16="http://schemas.microsoft.com/office/drawing/2014/main" id="{18C6E707-7287-3C2A-74DC-34F495948A81}"/>
              </a:ext>
            </a:extLst>
          </p:cNvPr>
          <p:cNvSpPr txBox="1"/>
          <p:nvPr/>
        </p:nvSpPr>
        <p:spPr>
          <a:xfrm>
            <a:off x="1047375" y="4000209"/>
            <a:ext cx="10097250" cy="1323439"/>
          </a:xfrm>
          <a:prstGeom prst="rect">
            <a:avLst/>
          </a:prstGeom>
          <a:noFill/>
        </p:spPr>
        <p:txBody>
          <a:bodyPr wrap="square" rtlCol="0">
            <a:spAutoFit/>
          </a:bodyPr>
          <a:lstStyle/>
          <a:p>
            <a:r>
              <a:rPr lang="en-US" sz="2000" dirty="0">
                <a:latin typeface="Abadi" panose="020B0604020104020204" pitchFamily="34" charset="0"/>
              </a:rPr>
              <a:t>The SQL query results indicate that there are four instances where the ‘</a:t>
            </a:r>
            <a:r>
              <a:rPr lang="en-US" sz="2000" dirty="0" err="1">
                <a:latin typeface="Abadi" panose="020B0604020104020204" pitchFamily="34" charset="0"/>
              </a:rPr>
              <a:t>BoosterVersion</a:t>
            </a:r>
            <a:r>
              <a:rPr lang="en-US" sz="2000" dirty="0">
                <a:latin typeface="Abadi" panose="020B0604020104020204" pitchFamily="34" charset="0"/>
              </a:rPr>
              <a:t>’ had a landing outcome of ‘Success (drone ship)’ with the payload mass being greater than or equal to 4000 kg and less than 6000 kg. This information could be relevant for analyzing the performance of different booster versions under specified conditions. </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5" name="TextBox 4">
            <a:extLst>
              <a:ext uri="{FF2B5EF4-FFF2-40B4-BE49-F238E27FC236}">
                <a16:creationId xmlns:a16="http://schemas.microsoft.com/office/drawing/2014/main" id="{21C3F9A2-FA81-F1C4-AA4A-0F5A3B5B425C}"/>
              </a:ext>
            </a:extLst>
          </p:cNvPr>
          <p:cNvSpPr txBox="1"/>
          <p:nvPr/>
        </p:nvSpPr>
        <p:spPr>
          <a:xfrm>
            <a:off x="981597" y="1743319"/>
            <a:ext cx="5859041" cy="4119076"/>
          </a:xfrm>
          <a:prstGeom prst="rect">
            <a:avLst/>
          </a:prstGeom>
          <a:noFill/>
        </p:spPr>
        <p:txBody>
          <a:bodyPr wrap="square">
            <a:sp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Machine Learning Prediction</a:t>
            </a:r>
          </a:p>
        </p:txBody>
      </p:sp>
      <p:sp>
        <p:nvSpPr>
          <p:cNvPr id="6" name="TextBox 5">
            <a:extLst>
              <a:ext uri="{FF2B5EF4-FFF2-40B4-BE49-F238E27FC236}">
                <a16:creationId xmlns:a16="http://schemas.microsoft.com/office/drawing/2014/main" id="{9D41C535-BDDF-509B-D634-2DE968764C6B}"/>
              </a:ext>
            </a:extLst>
          </p:cNvPr>
          <p:cNvSpPr txBox="1"/>
          <p:nvPr/>
        </p:nvSpPr>
        <p:spPr>
          <a:xfrm>
            <a:off x="6840638" y="1736202"/>
            <a:ext cx="4507965" cy="2169825"/>
          </a:xfrm>
          <a:prstGeom prst="rect">
            <a:avLst/>
          </a:prstGeom>
          <a:noFill/>
        </p:spPr>
        <p:txBody>
          <a:bodyPr wrap="none" rtlCol="0">
            <a:sp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Summary of all results</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2000" dirty="0">
                <a:solidFill>
                  <a:schemeClr val="accent3">
                    <a:lumMod val="25000"/>
                  </a:schemeClr>
                </a:solidFill>
                <a:latin typeface="Abadi" panose="020B0604020104020204" pitchFamily="34" charset="0"/>
              </a:rPr>
              <a:t>Predictive Analytics result</a:t>
            </a:r>
          </a:p>
          <a:p>
            <a:endParaRPr lang="en-US" sz="2000" dirty="0"/>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7" name="Picture 6">
            <a:extLst>
              <a:ext uri="{FF2B5EF4-FFF2-40B4-BE49-F238E27FC236}">
                <a16:creationId xmlns:a16="http://schemas.microsoft.com/office/drawing/2014/main" id="{460B2935-C423-7B01-BE45-8E692E4C5EF2}"/>
              </a:ext>
            </a:extLst>
          </p:cNvPr>
          <p:cNvPicPr>
            <a:picLocks noChangeAspect="1"/>
          </p:cNvPicPr>
          <p:nvPr/>
        </p:nvPicPr>
        <p:blipFill>
          <a:blip r:embed="rId3"/>
          <a:stretch>
            <a:fillRect/>
          </a:stretch>
        </p:blipFill>
        <p:spPr>
          <a:xfrm>
            <a:off x="2374973" y="1381351"/>
            <a:ext cx="7305675" cy="2590800"/>
          </a:xfrm>
          <a:prstGeom prst="rect">
            <a:avLst/>
          </a:prstGeom>
        </p:spPr>
      </p:pic>
      <p:sp>
        <p:nvSpPr>
          <p:cNvPr id="10" name="TextBox 9">
            <a:extLst>
              <a:ext uri="{FF2B5EF4-FFF2-40B4-BE49-F238E27FC236}">
                <a16:creationId xmlns:a16="http://schemas.microsoft.com/office/drawing/2014/main" id="{40865750-251A-FE16-C916-72DBD7088018}"/>
              </a:ext>
            </a:extLst>
          </p:cNvPr>
          <p:cNvSpPr txBox="1"/>
          <p:nvPr/>
        </p:nvSpPr>
        <p:spPr>
          <a:xfrm>
            <a:off x="1346199" y="4576760"/>
            <a:ext cx="9609137" cy="1015663"/>
          </a:xfrm>
          <a:prstGeom prst="rect">
            <a:avLst/>
          </a:prstGeom>
          <a:noFill/>
        </p:spPr>
        <p:txBody>
          <a:bodyPr wrap="square" rtlCol="0">
            <a:spAutoFit/>
          </a:bodyPr>
          <a:lstStyle/>
          <a:p>
            <a:r>
              <a:rPr lang="en-US" sz="2000" dirty="0">
                <a:latin typeface="Abadi" panose="020B0604020104020204" pitchFamily="34" charset="0"/>
              </a:rPr>
              <a:t>The SQL query results indicate that there was one occurrence of “Failure (in flight),”  98 occurrences of “Success,” and one occurrence of “Success (payload status unclear)” in the dataset.</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C46DCA5-B551-E7A4-FAE3-FBEA312E65A9}"/>
              </a:ext>
            </a:extLst>
          </p:cNvPr>
          <p:cNvPicPr>
            <a:picLocks noChangeAspect="1"/>
          </p:cNvPicPr>
          <p:nvPr/>
        </p:nvPicPr>
        <p:blipFill>
          <a:blip r:embed="rId3"/>
          <a:stretch>
            <a:fillRect/>
          </a:stretch>
        </p:blipFill>
        <p:spPr>
          <a:xfrm>
            <a:off x="1104900" y="1594950"/>
            <a:ext cx="9982200" cy="4724400"/>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11" name="TextBox 10">
            <a:extLst>
              <a:ext uri="{FF2B5EF4-FFF2-40B4-BE49-F238E27FC236}">
                <a16:creationId xmlns:a16="http://schemas.microsoft.com/office/drawing/2014/main" id="{425475C6-ECA5-5589-A87D-467BD16A1A4F}"/>
              </a:ext>
            </a:extLst>
          </p:cNvPr>
          <p:cNvSpPr txBox="1"/>
          <p:nvPr/>
        </p:nvSpPr>
        <p:spPr>
          <a:xfrm>
            <a:off x="3602727" y="3603206"/>
            <a:ext cx="6760473" cy="707886"/>
          </a:xfrm>
          <a:prstGeom prst="rect">
            <a:avLst/>
          </a:prstGeom>
          <a:noFill/>
        </p:spPr>
        <p:txBody>
          <a:bodyPr wrap="square" rtlCol="0">
            <a:spAutoFit/>
          </a:bodyPr>
          <a:lstStyle/>
          <a:p>
            <a:r>
              <a:rPr lang="en-US" sz="2000" dirty="0">
                <a:latin typeface="Abadi" panose="020B0604020104020204" pitchFamily="34" charset="0"/>
              </a:rPr>
              <a:t>It shows that 12 unique boosters have carried the maximum payload mass of 15600 kg.</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TextBox 1">
            <a:extLst>
              <a:ext uri="{FF2B5EF4-FFF2-40B4-BE49-F238E27FC236}">
                <a16:creationId xmlns:a16="http://schemas.microsoft.com/office/drawing/2014/main" id="{A7169BE8-3083-2B6B-B033-6307845F038B}"/>
              </a:ext>
            </a:extLst>
          </p:cNvPr>
          <p:cNvSpPr txBox="1"/>
          <p:nvPr/>
        </p:nvSpPr>
        <p:spPr>
          <a:xfrm>
            <a:off x="882099" y="4280478"/>
            <a:ext cx="9646202" cy="1502976"/>
          </a:xfrm>
          <a:prstGeom prst="rect">
            <a:avLst/>
          </a:prstGeom>
          <a:noFill/>
        </p:spPr>
        <p:txBody>
          <a:bodyPr wrap="square" rtlCol="0">
            <a:spAutoFit/>
          </a:bodyPr>
          <a:lstStyle/>
          <a:p>
            <a:pPr>
              <a:lnSpc>
                <a:spcPct val="100000"/>
              </a:lnSpc>
              <a:spcBef>
                <a:spcPts val="1400"/>
              </a:spcBef>
            </a:pPr>
            <a:r>
              <a:rPr lang="en-US" sz="2000" dirty="0">
                <a:solidFill>
                  <a:schemeClr val="accent3">
                    <a:lumMod val="25000"/>
                  </a:schemeClr>
                </a:solidFill>
                <a:latin typeface="Abadi"/>
              </a:rPr>
              <a:t>There were 2 failed </a:t>
            </a:r>
            <a:r>
              <a:rPr lang="en-US" sz="2000" dirty="0" err="1">
                <a:solidFill>
                  <a:schemeClr val="accent3">
                    <a:lumMod val="25000"/>
                  </a:schemeClr>
                </a:solidFill>
                <a:latin typeface="Abadi"/>
              </a:rPr>
              <a:t>landing_outcomes</a:t>
            </a:r>
            <a:r>
              <a:rPr lang="en-US" sz="2000" dirty="0">
                <a:solidFill>
                  <a:schemeClr val="accent3">
                    <a:lumMod val="25000"/>
                  </a:schemeClr>
                </a:solidFill>
                <a:latin typeface="Abadi"/>
              </a:rPr>
              <a:t> in drone ship for in year 2015.</a:t>
            </a:r>
          </a:p>
          <a:p>
            <a:pPr>
              <a:spcBef>
                <a:spcPts val="1400"/>
              </a:spcBef>
            </a:pPr>
            <a:r>
              <a:rPr lang="en-US" sz="2000" dirty="0">
                <a:solidFill>
                  <a:schemeClr val="accent3">
                    <a:lumMod val="25000"/>
                  </a:schemeClr>
                </a:solidFill>
                <a:latin typeface="Abadi"/>
              </a:rPr>
              <a:t>We used a combinations of the </a:t>
            </a:r>
            <a:r>
              <a:rPr lang="en-US" sz="2000" b="1" dirty="0">
                <a:solidFill>
                  <a:schemeClr val="accent3">
                    <a:lumMod val="25000"/>
                  </a:schemeClr>
                </a:solidFill>
                <a:latin typeface="Abadi"/>
              </a:rPr>
              <a:t>WHERE</a:t>
            </a:r>
            <a:r>
              <a:rPr lang="en-US" sz="2000" dirty="0">
                <a:solidFill>
                  <a:schemeClr val="accent3">
                    <a:lumMod val="25000"/>
                  </a:schemeClr>
                </a:solidFill>
                <a:latin typeface="Abadi"/>
              </a:rPr>
              <a:t> clause, </a:t>
            </a:r>
            <a:r>
              <a:rPr lang="en-US" sz="2000" b="1" dirty="0">
                <a:solidFill>
                  <a:schemeClr val="accent3">
                    <a:lumMod val="25000"/>
                  </a:schemeClr>
                </a:solidFill>
                <a:latin typeface="Abadi"/>
              </a:rPr>
              <a:t>LIKE</a:t>
            </a:r>
            <a:r>
              <a:rPr lang="en-US" sz="2000" dirty="0">
                <a:solidFill>
                  <a:schemeClr val="accent3">
                    <a:lumMod val="25000"/>
                  </a:schemeClr>
                </a:solidFill>
                <a:latin typeface="Abadi"/>
              </a:rPr>
              <a:t>, </a:t>
            </a:r>
            <a:r>
              <a:rPr lang="en-US" sz="2000" b="1" dirty="0">
                <a:solidFill>
                  <a:schemeClr val="accent3">
                    <a:lumMod val="25000"/>
                  </a:schemeClr>
                </a:solidFill>
                <a:latin typeface="Abadi"/>
              </a:rPr>
              <a:t>AND</a:t>
            </a:r>
            <a:r>
              <a:rPr lang="en-US" sz="2000" dirty="0">
                <a:solidFill>
                  <a:schemeClr val="accent3">
                    <a:lumMod val="25000"/>
                  </a:schemeClr>
                </a:solidFill>
                <a:latin typeface="Abadi"/>
              </a:rPr>
              <a:t>, and </a:t>
            </a:r>
            <a:r>
              <a:rPr lang="en-US" sz="2000" b="1" dirty="0">
                <a:solidFill>
                  <a:schemeClr val="accent3">
                    <a:lumMod val="25000"/>
                  </a:schemeClr>
                </a:solidFill>
                <a:latin typeface="Abadi"/>
              </a:rPr>
              <a:t>BETWEEN</a:t>
            </a:r>
            <a:r>
              <a:rPr lang="en-US" sz="2000" dirty="0">
                <a:solidFill>
                  <a:schemeClr val="accent3">
                    <a:lumMod val="25000"/>
                  </a:schemeClr>
                </a:solidFill>
                <a:latin typeface="Abadi"/>
              </a:rPr>
              <a:t> conditions to filter for failed landing outcomes in drone ship, their booster versions, and launch site names for year 2015</a:t>
            </a:r>
          </a:p>
        </p:txBody>
      </p:sp>
      <p:pic>
        <p:nvPicPr>
          <p:cNvPr id="7" name="Picture 6">
            <a:extLst>
              <a:ext uri="{FF2B5EF4-FFF2-40B4-BE49-F238E27FC236}">
                <a16:creationId xmlns:a16="http://schemas.microsoft.com/office/drawing/2014/main" id="{2776BD7A-2900-26CC-9229-AE7D5E24E1B4}"/>
              </a:ext>
            </a:extLst>
          </p:cNvPr>
          <p:cNvPicPr>
            <a:picLocks noChangeAspect="1"/>
          </p:cNvPicPr>
          <p:nvPr/>
        </p:nvPicPr>
        <p:blipFill>
          <a:blip r:embed="rId3"/>
          <a:stretch>
            <a:fillRect/>
          </a:stretch>
        </p:blipFill>
        <p:spPr>
          <a:xfrm>
            <a:off x="770011" y="1524798"/>
            <a:ext cx="10515600" cy="2158202"/>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F5EF8FC-A7C3-7E9A-74E7-E887E3EBF200}"/>
              </a:ext>
            </a:extLst>
          </p:cNvPr>
          <p:cNvPicPr>
            <a:picLocks noChangeAspect="1"/>
          </p:cNvPicPr>
          <p:nvPr/>
        </p:nvPicPr>
        <p:blipFill>
          <a:blip r:embed="rId3"/>
          <a:stretch>
            <a:fillRect/>
          </a:stretch>
        </p:blipFill>
        <p:spPr>
          <a:xfrm>
            <a:off x="901782" y="1447800"/>
            <a:ext cx="10388436" cy="3393556"/>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7" name="TextBox 6">
            <a:extLst>
              <a:ext uri="{FF2B5EF4-FFF2-40B4-BE49-F238E27FC236}">
                <a16:creationId xmlns:a16="http://schemas.microsoft.com/office/drawing/2014/main" id="{8F0397DE-37AD-0874-F4B0-1018087DC4F5}"/>
              </a:ext>
            </a:extLst>
          </p:cNvPr>
          <p:cNvSpPr txBox="1"/>
          <p:nvPr/>
        </p:nvSpPr>
        <p:spPr>
          <a:xfrm>
            <a:off x="523646" y="4844578"/>
            <a:ext cx="11008329" cy="1631216"/>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badi" panose="020B0604020104020204" pitchFamily="34" charset="0"/>
              </a:rPr>
              <a:t>We selected Landing outcomes and the COUNT of landing outcomes from the data and used the WHERE clause to filter for landing outcomes BETWEEN 2010-06-04 to 2010-03-20.</a:t>
            </a:r>
          </a:p>
          <a:p>
            <a:pPr marL="342900" indent="-342900">
              <a:buFont typeface="Arial" panose="020B0604020202020204" pitchFamily="34" charset="0"/>
              <a:buChar char="•"/>
            </a:pPr>
            <a:r>
              <a:rPr lang="en-US" sz="2000" dirty="0">
                <a:latin typeface="Abadi" panose="020B0604020104020204" pitchFamily="34" charset="0"/>
              </a:rPr>
              <a:t>We applied the GROUP BY clause to group the landing outcomes and the ORDER BY clause to order the grouped landing outcome in descending order.</a:t>
            </a:r>
          </a:p>
          <a:p>
            <a:endParaRPr lang="en-US" sz="2000" dirty="0">
              <a:latin typeface="Abadi" panose="020B0604020104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2F4F8"/>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DFCA2118-59A2-4310-A4B2-F2CBA821E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35</a:t>
            </a:fld>
            <a:endParaRPr lang="en-US" sz="1000">
              <a:solidFill>
                <a:schemeClr val="tx1">
                  <a:lumMod val="50000"/>
                  <a:lumOff val="50000"/>
                </a:schemeClr>
              </a:solidFill>
              <a:latin typeface="+mn-lt"/>
            </a:endParaRPr>
          </a:p>
        </p:txBody>
      </p:sp>
      <p:sp>
        <p:nvSpPr>
          <p:cNvPr id="7" name="TextBox 6">
            <a:extLst>
              <a:ext uri="{FF2B5EF4-FFF2-40B4-BE49-F238E27FC236}">
                <a16:creationId xmlns:a16="http://schemas.microsoft.com/office/drawing/2014/main" id="{0519B051-5A8C-B0E4-0A89-342F7ED94373}"/>
              </a:ext>
            </a:extLst>
          </p:cNvPr>
          <p:cNvSpPr txBox="1"/>
          <p:nvPr/>
        </p:nvSpPr>
        <p:spPr>
          <a:xfrm>
            <a:off x="647700" y="5465582"/>
            <a:ext cx="10934700" cy="1323439"/>
          </a:xfrm>
          <a:prstGeom prst="rect">
            <a:avLst/>
          </a:prstGeom>
          <a:noFill/>
        </p:spPr>
        <p:txBody>
          <a:bodyPr wrap="square" rtlCol="0">
            <a:spAutoFit/>
          </a:bodyPr>
          <a:lstStyle/>
          <a:p>
            <a:r>
              <a:rPr lang="en-US" sz="2000" b="0" i="0" dirty="0">
                <a:solidFill>
                  <a:srgbClr val="111111"/>
                </a:solidFill>
                <a:effectLst/>
                <a:latin typeface="Abadi" panose="020B0604020104020204" pitchFamily="34" charset="0"/>
              </a:rPr>
              <a:t>Launching rockets from sites near the equator, all of which are in very close proximity to the coast and a couple of thousand kilometers away from the equator line, benefits from Earth’s rotation. </a:t>
            </a:r>
          </a:p>
          <a:p>
            <a:r>
              <a:rPr lang="en-US" sz="2000" b="0" i="0" dirty="0">
                <a:solidFill>
                  <a:srgbClr val="111111"/>
                </a:solidFill>
                <a:effectLst/>
                <a:latin typeface="Abadi" panose="020B0604020104020204" pitchFamily="34" charset="0"/>
              </a:rPr>
              <a:t>This makes it easier to achieve an equatorial orbit, and the additional natural boost due to Earth’s rotational speed helps reduce costs by minimizing the need for extra fuel and boosters.</a:t>
            </a:r>
            <a:endParaRPr lang="en-US" sz="2000" dirty="0">
              <a:latin typeface="Abadi" panose="020B0604020104020204" pitchFamily="34" charset="0"/>
            </a:endParaRPr>
          </a:p>
        </p:txBody>
      </p:sp>
      <p:sp>
        <p:nvSpPr>
          <p:cNvPr id="10" name="Title 1">
            <a:extLst>
              <a:ext uri="{FF2B5EF4-FFF2-40B4-BE49-F238E27FC236}">
                <a16:creationId xmlns:a16="http://schemas.microsoft.com/office/drawing/2014/main" id="{FF3AE3B3-1673-1B88-FA17-E1442EFAC2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14" name="Picture 13">
            <a:extLst>
              <a:ext uri="{FF2B5EF4-FFF2-40B4-BE49-F238E27FC236}">
                <a16:creationId xmlns:a16="http://schemas.microsoft.com/office/drawing/2014/main" id="{632E1337-E2E9-35ED-8966-EE7A37B91856}"/>
              </a:ext>
            </a:extLst>
          </p:cNvPr>
          <p:cNvPicPr>
            <a:picLocks noChangeAspect="1"/>
          </p:cNvPicPr>
          <p:nvPr/>
        </p:nvPicPr>
        <p:blipFill>
          <a:blip r:embed="rId2"/>
          <a:stretch>
            <a:fillRect/>
          </a:stretch>
        </p:blipFill>
        <p:spPr>
          <a:xfrm>
            <a:off x="2438400" y="1087700"/>
            <a:ext cx="5849073" cy="390840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FCA2118-59A2-4310-A4B2-F2CBA821E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36</a:t>
            </a:fld>
            <a:endParaRPr lang="en-US" sz="1000">
              <a:solidFill>
                <a:schemeClr val="tx1">
                  <a:lumMod val="50000"/>
                  <a:lumOff val="50000"/>
                </a:schemeClr>
              </a:solidFill>
              <a:latin typeface="+mn-lt"/>
            </a:endParaRPr>
          </a:p>
        </p:txBody>
      </p:sp>
      <p:sp>
        <p:nvSpPr>
          <p:cNvPr id="10" name="TextBox 9">
            <a:extLst>
              <a:ext uri="{FF2B5EF4-FFF2-40B4-BE49-F238E27FC236}">
                <a16:creationId xmlns:a16="http://schemas.microsoft.com/office/drawing/2014/main" id="{C4A22E57-E49D-EC0E-2B91-ADE855F9EE25}"/>
              </a:ext>
            </a:extLst>
          </p:cNvPr>
          <p:cNvSpPr txBox="1"/>
          <p:nvPr/>
        </p:nvSpPr>
        <p:spPr>
          <a:xfrm>
            <a:off x="1732502" y="5523249"/>
            <a:ext cx="9202197" cy="1015663"/>
          </a:xfrm>
          <a:prstGeom prst="rect">
            <a:avLst/>
          </a:prstGeom>
          <a:noFill/>
        </p:spPr>
        <p:txBody>
          <a:bodyPr wrap="square" rtlCol="0">
            <a:spAutoFit/>
          </a:bodyPr>
          <a:lstStyle/>
          <a:p>
            <a:r>
              <a:rPr lang="en-US" sz="2000" dirty="0">
                <a:latin typeface="Abadi" panose="020B0604020104020204" pitchFamily="34" charset="0"/>
              </a:rPr>
              <a:t>The successful launches are represented by a </a:t>
            </a:r>
            <a:r>
              <a:rPr lang="en-US" sz="2000" b="1" dirty="0">
                <a:solidFill>
                  <a:schemeClr val="accent6">
                    <a:lumMod val="75000"/>
                  </a:schemeClr>
                </a:solidFill>
                <a:latin typeface="Abadi" panose="020B0604020104020204" pitchFamily="34" charset="0"/>
              </a:rPr>
              <a:t>green</a:t>
            </a:r>
            <a:r>
              <a:rPr lang="en-US" sz="2000" dirty="0">
                <a:latin typeface="Abadi" panose="020B0604020104020204" pitchFamily="34" charset="0"/>
              </a:rPr>
              <a:t> marker while the </a:t>
            </a:r>
            <a:r>
              <a:rPr lang="en-US" sz="2000" b="1" dirty="0">
                <a:solidFill>
                  <a:srgbClr val="FF0000"/>
                </a:solidFill>
                <a:latin typeface="Abadi" panose="020B0604020104020204" pitchFamily="34" charset="0"/>
              </a:rPr>
              <a:t>red</a:t>
            </a:r>
            <a:r>
              <a:rPr lang="en-US" sz="2000" dirty="0">
                <a:latin typeface="Abadi" panose="020B0604020104020204" pitchFamily="34" charset="0"/>
              </a:rPr>
              <a:t> marker represents failed rocket launches.</a:t>
            </a:r>
          </a:p>
          <a:p>
            <a:r>
              <a:rPr lang="en-US" sz="2000" dirty="0">
                <a:latin typeface="Abadi" panose="020B0604020104020204" pitchFamily="34" charset="0"/>
              </a:rPr>
              <a:t>Launch site CCAFS SLC-40 has a 3/7 success rate (42.9%)</a:t>
            </a:r>
          </a:p>
        </p:txBody>
      </p:sp>
      <p:sp>
        <p:nvSpPr>
          <p:cNvPr id="14" name="Title 1">
            <a:extLst>
              <a:ext uri="{FF2B5EF4-FFF2-40B4-BE49-F238E27FC236}">
                <a16:creationId xmlns:a16="http://schemas.microsoft.com/office/drawing/2014/main" id="{1BA39BCA-4D24-0D6F-289D-1B6A658C5DC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of Rocket Launches</a:t>
            </a:r>
          </a:p>
        </p:txBody>
      </p:sp>
      <p:pic>
        <p:nvPicPr>
          <p:cNvPr id="22" name="Picture 21">
            <a:extLst>
              <a:ext uri="{FF2B5EF4-FFF2-40B4-BE49-F238E27FC236}">
                <a16:creationId xmlns:a16="http://schemas.microsoft.com/office/drawing/2014/main" id="{C86528CA-6DE3-5C10-ACF2-52286D058358}"/>
              </a:ext>
            </a:extLst>
          </p:cNvPr>
          <p:cNvPicPr>
            <a:picLocks noChangeAspect="1"/>
          </p:cNvPicPr>
          <p:nvPr/>
        </p:nvPicPr>
        <p:blipFill>
          <a:blip r:embed="rId2"/>
          <a:stretch>
            <a:fillRect/>
          </a:stretch>
        </p:blipFill>
        <p:spPr>
          <a:xfrm>
            <a:off x="770011" y="954231"/>
            <a:ext cx="10333152" cy="456901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Distance to Proximities</a:t>
            </a:r>
            <a:endParaRPr lang="en-US" dirty="0">
              <a:solidFill>
                <a:srgbClr val="0B49CB"/>
              </a:solidFill>
              <a:latin typeface="Abadi"/>
            </a:endParaRPr>
          </a:p>
        </p:txBody>
      </p:sp>
      <p:sp>
        <p:nvSpPr>
          <p:cNvPr id="2" name="TextBox 1">
            <a:extLst>
              <a:ext uri="{FF2B5EF4-FFF2-40B4-BE49-F238E27FC236}">
                <a16:creationId xmlns:a16="http://schemas.microsoft.com/office/drawing/2014/main" id="{3E1E9AF3-7B26-5A03-A4FE-D1EE02D44254}"/>
              </a:ext>
            </a:extLst>
          </p:cNvPr>
          <p:cNvSpPr txBox="1"/>
          <p:nvPr/>
        </p:nvSpPr>
        <p:spPr>
          <a:xfrm>
            <a:off x="734028" y="4129306"/>
            <a:ext cx="10418689" cy="2585323"/>
          </a:xfrm>
          <a:prstGeom prst="rect">
            <a:avLst/>
          </a:prstGeom>
          <a:noFill/>
        </p:spPr>
        <p:txBody>
          <a:bodyPr wrap="square" rtlCol="0">
            <a:spAutoFit/>
          </a:bodyPr>
          <a:lstStyle/>
          <a:p>
            <a:pPr algn="l"/>
            <a:r>
              <a:rPr lang="en-US" b="0" i="0" dirty="0">
                <a:solidFill>
                  <a:srgbClr val="111111"/>
                </a:solidFill>
                <a:effectLst/>
                <a:highlight>
                  <a:srgbClr val="F7F7F7"/>
                </a:highlight>
                <a:latin typeface="Abadi" panose="020B0604020104020204" pitchFamily="34" charset="0"/>
              </a:rPr>
              <a:t>The image depicts a map with distances from a central point labeled “CCAFS SLC-40” to various proximities. Specifically, it shows the following distances:</a:t>
            </a:r>
          </a:p>
          <a:p>
            <a:pPr marL="285750" indent="-285750" algn="l">
              <a:buFont typeface="Arial" panose="020B0604020202020204" pitchFamily="34" charset="0"/>
              <a:buChar char="•"/>
            </a:pPr>
            <a:r>
              <a:rPr lang="en-US" b="1" i="0" dirty="0">
                <a:solidFill>
                  <a:srgbClr val="111111"/>
                </a:solidFill>
                <a:effectLst/>
                <a:highlight>
                  <a:srgbClr val="F7F7F7"/>
                </a:highlight>
                <a:latin typeface="Abadi" panose="020B0604020104020204" pitchFamily="34" charset="0"/>
              </a:rPr>
              <a:t>.86 km from the nearest coastline</a:t>
            </a:r>
            <a:endParaRPr lang="en-US" b="0" i="0" dirty="0">
              <a:solidFill>
                <a:srgbClr val="111111"/>
              </a:solidFill>
              <a:effectLst/>
              <a:highlight>
                <a:srgbClr val="F7F7F7"/>
              </a:highlight>
              <a:latin typeface="Abadi" panose="020B0604020104020204" pitchFamily="34" charset="0"/>
            </a:endParaRPr>
          </a:p>
          <a:p>
            <a:pPr marL="285750" indent="-285750" algn="l">
              <a:buFont typeface="Arial" panose="020B0604020202020204" pitchFamily="34" charset="0"/>
              <a:buChar char="•"/>
            </a:pPr>
            <a:r>
              <a:rPr lang="en-US" b="1" i="0" dirty="0">
                <a:solidFill>
                  <a:srgbClr val="111111"/>
                </a:solidFill>
                <a:effectLst/>
                <a:highlight>
                  <a:srgbClr val="F7F7F7"/>
                </a:highlight>
                <a:latin typeface="Abadi" panose="020B0604020104020204" pitchFamily="34" charset="0"/>
              </a:rPr>
              <a:t>21.96 km from the nearest railway</a:t>
            </a:r>
            <a:endParaRPr lang="en-US" b="0" i="0" dirty="0">
              <a:solidFill>
                <a:srgbClr val="111111"/>
              </a:solidFill>
              <a:effectLst/>
              <a:highlight>
                <a:srgbClr val="F7F7F7"/>
              </a:highlight>
              <a:latin typeface="Abadi" panose="020B0604020104020204" pitchFamily="34" charset="0"/>
            </a:endParaRPr>
          </a:p>
          <a:p>
            <a:pPr marL="285750" indent="-285750" algn="l">
              <a:buFont typeface="Arial" panose="020B0604020202020204" pitchFamily="34" charset="0"/>
              <a:buChar char="•"/>
            </a:pPr>
            <a:r>
              <a:rPr lang="en-US" b="1" i="0" dirty="0">
                <a:solidFill>
                  <a:srgbClr val="111111"/>
                </a:solidFill>
                <a:effectLst/>
                <a:highlight>
                  <a:srgbClr val="F7F7F7"/>
                </a:highlight>
                <a:latin typeface="Abadi" panose="020B0604020104020204" pitchFamily="34" charset="0"/>
              </a:rPr>
              <a:t>23.23 km from the nearest city</a:t>
            </a:r>
            <a:endParaRPr lang="en-US" b="0" i="0" dirty="0">
              <a:solidFill>
                <a:srgbClr val="111111"/>
              </a:solidFill>
              <a:effectLst/>
              <a:highlight>
                <a:srgbClr val="F7F7F7"/>
              </a:highlight>
              <a:latin typeface="Abadi" panose="020B0604020104020204" pitchFamily="34" charset="0"/>
            </a:endParaRPr>
          </a:p>
          <a:p>
            <a:pPr marL="285750" indent="-285750" algn="l">
              <a:buFont typeface="Arial" panose="020B0604020202020204" pitchFamily="34" charset="0"/>
              <a:buChar char="•"/>
            </a:pPr>
            <a:r>
              <a:rPr lang="en-US" b="1" i="0" dirty="0">
                <a:solidFill>
                  <a:srgbClr val="111111"/>
                </a:solidFill>
                <a:effectLst/>
                <a:highlight>
                  <a:srgbClr val="F7F7F7"/>
                </a:highlight>
                <a:latin typeface="Abadi" panose="020B0604020104020204" pitchFamily="34" charset="0"/>
              </a:rPr>
              <a:t>26.88 km from the nearest highway</a:t>
            </a:r>
            <a:endParaRPr lang="en-US" b="0" i="0" dirty="0">
              <a:solidFill>
                <a:srgbClr val="111111"/>
              </a:solidFill>
              <a:effectLst/>
              <a:highlight>
                <a:srgbClr val="F7F7F7"/>
              </a:highlight>
              <a:latin typeface="Abadi" panose="020B0604020104020204" pitchFamily="34" charset="0"/>
            </a:endParaRPr>
          </a:p>
          <a:p>
            <a:pPr algn="l"/>
            <a:r>
              <a:rPr lang="en-US" b="0" i="0" dirty="0">
                <a:solidFill>
                  <a:srgbClr val="111111"/>
                </a:solidFill>
                <a:effectLst/>
                <a:highlight>
                  <a:srgbClr val="F7F7F7"/>
                </a:highlight>
                <a:latin typeface="Abadi" panose="020B0604020104020204" pitchFamily="34" charset="0"/>
              </a:rPr>
              <a:t>These distances are visually represented on the map, connecting CCAFS SLC-40 to the respective points of interest. Such information could be valuable for logistical planning or assessing accessibility. </a:t>
            </a:r>
          </a:p>
          <a:p>
            <a:endParaRPr lang="en-US" dirty="0">
              <a:latin typeface="Abadi" panose="020B0604020104020204" pitchFamily="34" charset="0"/>
            </a:endParaRPr>
          </a:p>
        </p:txBody>
      </p:sp>
      <p:pic>
        <p:nvPicPr>
          <p:cNvPr id="6" name="Picture 5">
            <a:extLst>
              <a:ext uri="{FF2B5EF4-FFF2-40B4-BE49-F238E27FC236}">
                <a16:creationId xmlns:a16="http://schemas.microsoft.com/office/drawing/2014/main" id="{46CB0163-6596-3016-63DF-21E3635288ED}"/>
              </a:ext>
            </a:extLst>
          </p:cNvPr>
          <p:cNvPicPr>
            <a:picLocks noChangeAspect="1"/>
          </p:cNvPicPr>
          <p:nvPr/>
        </p:nvPicPr>
        <p:blipFill>
          <a:blip r:embed="rId3"/>
          <a:stretch>
            <a:fillRect/>
          </a:stretch>
        </p:blipFill>
        <p:spPr>
          <a:xfrm>
            <a:off x="1915760" y="1397491"/>
            <a:ext cx="7586412" cy="2662406"/>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Distance to Proximities</a:t>
            </a:r>
            <a:endParaRPr lang="en-US" dirty="0">
              <a:solidFill>
                <a:srgbClr val="0B49CB"/>
              </a:solidFill>
              <a:latin typeface="Abadi"/>
            </a:endParaRPr>
          </a:p>
        </p:txBody>
      </p:sp>
      <p:sp>
        <p:nvSpPr>
          <p:cNvPr id="2" name="TextBox 1">
            <a:extLst>
              <a:ext uri="{FF2B5EF4-FFF2-40B4-BE49-F238E27FC236}">
                <a16:creationId xmlns:a16="http://schemas.microsoft.com/office/drawing/2014/main" id="{3E1E9AF3-7B26-5A03-A4FE-D1EE02D44254}"/>
              </a:ext>
            </a:extLst>
          </p:cNvPr>
          <p:cNvSpPr txBox="1"/>
          <p:nvPr/>
        </p:nvSpPr>
        <p:spPr>
          <a:xfrm>
            <a:off x="734028" y="4129306"/>
            <a:ext cx="10418689" cy="2031325"/>
          </a:xfrm>
          <a:prstGeom prst="rect">
            <a:avLst/>
          </a:prstGeom>
          <a:noFill/>
        </p:spPr>
        <p:txBody>
          <a:bodyPr wrap="square" rtlCol="0">
            <a:spAutoFit/>
          </a:bodyPr>
          <a:lstStyle/>
          <a:p>
            <a:pPr algn="l"/>
            <a:r>
              <a:rPr lang="en-US" b="0" i="0" dirty="0">
                <a:solidFill>
                  <a:srgbClr val="111111"/>
                </a:solidFill>
                <a:effectLst/>
                <a:highlight>
                  <a:srgbClr val="F7F7F7"/>
                </a:highlight>
                <a:latin typeface="Abadi" panose="020B0604020104020204" pitchFamily="34" charset="0"/>
              </a:rPr>
              <a:t>• </a:t>
            </a:r>
            <a:r>
              <a:rPr lang="en-US" b="1" i="0" dirty="0">
                <a:solidFill>
                  <a:srgbClr val="111111"/>
                </a:solidFill>
                <a:effectLst/>
                <a:highlight>
                  <a:srgbClr val="F7F7F7"/>
                </a:highlight>
                <a:latin typeface="Abadi" panose="020B0604020104020204" pitchFamily="34" charset="0"/>
              </a:rPr>
              <a:t>Coasts</a:t>
            </a:r>
            <a:r>
              <a:rPr lang="en-US" b="0" i="0" dirty="0">
                <a:solidFill>
                  <a:srgbClr val="111111"/>
                </a:solidFill>
                <a:effectLst/>
                <a:highlight>
                  <a:srgbClr val="F7F7F7"/>
                </a:highlight>
                <a:latin typeface="Abadi" panose="020B0604020104020204" pitchFamily="34" charset="0"/>
              </a:rPr>
              <a:t>: help ensure that spent stages dropped along the launch path or</a:t>
            </a:r>
          </a:p>
          <a:p>
            <a:pPr algn="l"/>
            <a:r>
              <a:rPr lang="en-US" b="0" i="0" dirty="0">
                <a:solidFill>
                  <a:srgbClr val="111111"/>
                </a:solidFill>
                <a:effectLst/>
                <a:highlight>
                  <a:srgbClr val="F7F7F7"/>
                </a:highlight>
                <a:latin typeface="Abadi" panose="020B0604020104020204" pitchFamily="34" charset="0"/>
              </a:rPr>
              <a:t>failed launches don't fall on people or property.</a:t>
            </a:r>
          </a:p>
          <a:p>
            <a:pPr algn="l"/>
            <a:r>
              <a:rPr lang="en-US" b="0" i="0" dirty="0">
                <a:solidFill>
                  <a:srgbClr val="111111"/>
                </a:solidFill>
                <a:effectLst/>
                <a:highlight>
                  <a:srgbClr val="F7F7F7"/>
                </a:highlight>
                <a:latin typeface="Abadi" panose="020B0604020104020204" pitchFamily="34" charset="0"/>
              </a:rPr>
              <a:t>• </a:t>
            </a:r>
            <a:r>
              <a:rPr lang="en-US" b="1" i="0" dirty="0">
                <a:solidFill>
                  <a:srgbClr val="111111"/>
                </a:solidFill>
                <a:effectLst/>
                <a:highlight>
                  <a:srgbClr val="F7F7F7"/>
                </a:highlight>
                <a:latin typeface="Abadi" panose="020B0604020104020204" pitchFamily="34" charset="0"/>
              </a:rPr>
              <a:t>Safety / Security</a:t>
            </a:r>
            <a:r>
              <a:rPr lang="en-US" b="0" i="0" dirty="0">
                <a:solidFill>
                  <a:srgbClr val="111111"/>
                </a:solidFill>
                <a:effectLst/>
                <a:highlight>
                  <a:srgbClr val="F7F7F7"/>
                </a:highlight>
                <a:latin typeface="Abadi" panose="020B0604020104020204" pitchFamily="34" charset="0"/>
              </a:rPr>
              <a:t>: needs to be an exclusion zone around the launch site to</a:t>
            </a:r>
          </a:p>
          <a:p>
            <a:pPr algn="l"/>
            <a:r>
              <a:rPr lang="en-US" b="0" i="0" dirty="0">
                <a:solidFill>
                  <a:srgbClr val="111111"/>
                </a:solidFill>
                <a:effectLst/>
                <a:highlight>
                  <a:srgbClr val="F7F7F7"/>
                </a:highlight>
                <a:latin typeface="Abadi" panose="020B0604020104020204" pitchFamily="34" charset="0"/>
              </a:rPr>
              <a:t>keep unauthorized people away and keep people safe.</a:t>
            </a:r>
          </a:p>
          <a:p>
            <a:pPr algn="l"/>
            <a:r>
              <a:rPr lang="en-US" b="0" i="0" dirty="0">
                <a:solidFill>
                  <a:srgbClr val="111111"/>
                </a:solidFill>
                <a:effectLst/>
                <a:highlight>
                  <a:srgbClr val="F7F7F7"/>
                </a:highlight>
                <a:latin typeface="Abadi" panose="020B0604020104020204" pitchFamily="34" charset="0"/>
              </a:rPr>
              <a:t>• </a:t>
            </a:r>
            <a:r>
              <a:rPr lang="en-US" b="1" i="0" dirty="0">
                <a:solidFill>
                  <a:srgbClr val="111111"/>
                </a:solidFill>
                <a:effectLst/>
                <a:highlight>
                  <a:srgbClr val="F7F7F7"/>
                </a:highlight>
                <a:latin typeface="Abadi" panose="020B0604020104020204" pitchFamily="34" charset="0"/>
              </a:rPr>
              <a:t>Transportation/Infrastructure and Cities</a:t>
            </a:r>
            <a:r>
              <a:rPr lang="en-US" b="0" i="0" dirty="0">
                <a:solidFill>
                  <a:srgbClr val="111111"/>
                </a:solidFill>
                <a:effectLst/>
                <a:highlight>
                  <a:srgbClr val="F7F7F7"/>
                </a:highlight>
                <a:latin typeface="Abadi" panose="020B0604020104020204" pitchFamily="34" charset="0"/>
              </a:rPr>
              <a:t>: need to be away from anything a</a:t>
            </a:r>
          </a:p>
          <a:p>
            <a:pPr algn="l"/>
            <a:r>
              <a:rPr lang="en-US" b="0" i="0" dirty="0">
                <a:solidFill>
                  <a:srgbClr val="111111"/>
                </a:solidFill>
                <a:effectLst/>
                <a:highlight>
                  <a:srgbClr val="F7F7F7"/>
                </a:highlight>
                <a:latin typeface="Abadi" panose="020B0604020104020204" pitchFamily="34" charset="0"/>
              </a:rPr>
              <a:t>failed launch can damage, but still close enough to roads/rails/docks to be</a:t>
            </a:r>
          </a:p>
          <a:p>
            <a:pPr algn="l"/>
            <a:r>
              <a:rPr lang="en-US" b="0" i="0" dirty="0">
                <a:solidFill>
                  <a:srgbClr val="111111"/>
                </a:solidFill>
                <a:effectLst/>
                <a:highlight>
                  <a:srgbClr val="F7F7F7"/>
                </a:highlight>
                <a:latin typeface="Abadi" panose="020B0604020104020204" pitchFamily="34" charset="0"/>
              </a:rPr>
              <a:t>able to bring people and material to or from it in support of launch activities</a:t>
            </a:r>
            <a:endParaRPr lang="en-US" dirty="0">
              <a:latin typeface="Abadi" panose="020B0604020104020204" pitchFamily="34" charset="0"/>
            </a:endParaRPr>
          </a:p>
        </p:txBody>
      </p:sp>
      <p:pic>
        <p:nvPicPr>
          <p:cNvPr id="6" name="Picture 5">
            <a:extLst>
              <a:ext uri="{FF2B5EF4-FFF2-40B4-BE49-F238E27FC236}">
                <a16:creationId xmlns:a16="http://schemas.microsoft.com/office/drawing/2014/main" id="{46CB0163-6596-3016-63DF-21E3635288ED}"/>
              </a:ext>
            </a:extLst>
          </p:cNvPr>
          <p:cNvPicPr>
            <a:picLocks noChangeAspect="1"/>
          </p:cNvPicPr>
          <p:nvPr/>
        </p:nvPicPr>
        <p:blipFill>
          <a:blip r:embed="rId3"/>
          <a:stretch>
            <a:fillRect/>
          </a:stretch>
        </p:blipFill>
        <p:spPr>
          <a:xfrm>
            <a:off x="1915760" y="1397491"/>
            <a:ext cx="7586412" cy="2662406"/>
          </a:xfrm>
          <a:prstGeom prst="rect">
            <a:avLst/>
          </a:prstGeom>
        </p:spPr>
      </p:pic>
    </p:spTree>
    <p:extLst>
      <p:ext uri="{BB962C8B-B14F-4D97-AF65-F5344CB8AC3E}">
        <p14:creationId xmlns:p14="http://schemas.microsoft.com/office/powerpoint/2010/main" val="36711494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2" name="TextBox 1">
            <a:extLst>
              <a:ext uri="{FF2B5EF4-FFF2-40B4-BE49-F238E27FC236}">
                <a16:creationId xmlns:a16="http://schemas.microsoft.com/office/drawing/2014/main" id="{1F8AD3BC-06AF-9312-DCE1-0F0C4640CDB6}"/>
              </a:ext>
            </a:extLst>
          </p:cNvPr>
          <p:cNvSpPr txBox="1"/>
          <p:nvPr/>
        </p:nvSpPr>
        <p:spPr>
          <a:xfrm>
            <a:off x="978200" y="1487533"/>
            <a:ext cx="10229850" cy="5132302"/>
          </a:xfrm>
          <a:prstGeom prst="rect">
            <a:avLst/>
          </a:prstGeom>
          <a:noFill/>
        </p:spPr>
        <p:txBody>
          <a:bodyPr wrap="square" rtlCol="0">
            <a:spAutoFit/>
          </a:bodyPr>
          <a:lstStyle/>
          <a:p>
            <a:pPr marR="0" lvl="0">
              <a:lnSpc>
                <a:spcPct val="107000"/>
              </a:lnSpc>
              <a:spcBef>
                <a:spcPts val="0"/>
              </a:spcBef>
              <a:spcAft>
                <a:spcPts val="800"/>
              </a:spcAft>
              <a:buSzPts val="1000"/>
              <a:tabLst>
                <a:tab pos="457200" algn="l"/>
              </a:tabLst>
            </a:pPr>
            <a:r>
              <a:rPr lang="en-US" sz="1800" b="1" kern="100" dirty="0">
                <a:effectLst/>
                <a:latin typeface="Abadi" panose="020B0604020104020204" pitchFamily="34" charset="0"/>
                <a:ea typeface="Aptos" panose="020B0004020202020204" pitchFamily="34" charset="0"/>
                <a:cs typeface="Times New Roman" panose="02020603050405020304" pitchFamily="18" charset="0"/>
              </a:rPr>
              <a:t>Project Background and Context</a:t>
            </a:r>
          </a:p>
          <a:p>
            <a:pPr marR="0" lvl="0">
              <a:lnSpc>
                <a:spcPct val="107000"/>
              </a:lnSpc>
              <a:spcBef>
                <a:spcPts val="0"/>
              </a:spcBef>
              <a:spcAft>
                <a:spcPts val="800"/>
              </a:spcAft>
              <a:buSzPts val="1000"/>
              <a:tabLst>
                <a:tab pos="457200" algn="l"/>
              </a:tabLst>
            </a:pPr>
            <a:r>
              <a:rPr lang="en-US" kern="100" dirty="0">
                <a:latin typeface="Abadi" panose="020B0604020104020204" pitchFamily="34" charset="0"/>
                <a:ea typeface="Aptos" panose="020B0004020202020204" pitchFamily="34" charset="0"/>
                <a:cs typeface="Times New Roman" panose="02020603050405020304" pitchFamily="18" charset="0"/>
              </a:rPr>
              <a:t>	SpaceX’s Falcon 9 rocket has revolutionized the aerospace industry with its reusable first stage, resulting in significant reductions in launch costs. While SpaceX offers launches at $62 million, other providers charge upwards of $165 million. The key to SpaceX’s cost efficiency lies in the reusability of the Falcon 9’s first stage. By determining whether the first stage will successfully land, we can ascertain the launch price. Public data and machine learning models can help predict whether SpaceX or a competing company can reuse the first stage. Understanding the factors influencing the successful landing of the Falcon 9 first stage can yield valuable insights for competitors and industry stakeholders. </a:t>
            </a:r>
          </a:p>
          <a:p>
            <a:pPr marR="0" lvl="0">
              <a:lnSpc>
                <a:spcPct val="107000"/>
              </a:lnSpc>
              <a:spcBef>
                <a:spcPts val="0"/>
              </a:spcBef>
              <a:spcAft>
                <a:spcPts val="800"/>
              </a:spcAft>
              <a:buSzPts val="1000"/>
              <a:tabLst>
                <a:tab pos="457200" algn="l"/>
              </a:tabLst>
            </a:pPr>
            <a:endParaRPr lang="en-US" sz="1800" kern="100" dirty="0">
              <a:effectLst/>
              <a:latin typeface="Abadi" panose="020B0604020104020204" pitchFamily="34" charset="0"/>
              <a:ea typeface="Aptos" panose="020B0004020202020204" pitchFamily="34" charset="0"/>
              <a:cs typeface="Times New Roman" panose="02020603050405020304" pitchFamily="18" charset="0"/>
            </a:endParaRPr>
          </a:p>
          <a:p>
            <a:pPr marR="0" lvl="0">
              <a:lnSpc>
                <a:spcPct val="107000"/>
              </a:lnSpc>
              <a:spcBef>
                <a:spcPts val="0"/>
              </a:spcBef>
              <a:spcAft>
                <a:spcPts val="800"/>
              </a:spcAft>
              <a:buSzPts val="1000"/>
              <a:tabLst>
                <a:tab pos="457200" algn="l"/>
              </a:tabLst>
            </a:pPr>
            <a:r>
              <a:rPr lang="en-US" sz="1800" b="1" kern="100" dirty="0">
                <a:effectLst/>
                <a:latin typeface="Abadi" panose="020B0604020104020204" pitchFamily="34" charset="0"/>
                <a:ea typeface="Aptos" panose="020B0004020202020204" pitchFamily="34" charset="0"/>
                <a:cs typeface="Times New Roman" panose="02020603050405020304" pitchFamily="18" charset="0"/>
              </a:rPr>
              <a:t>Problems to Address</a:t>
            </a:r>
          </a:p>
          <a:p>
            <a:pPr lvl="1">
              <a:spcBef>
                <a:spcPts val="1400"/>
              </a:spcBef>
            </a:pPr>
            <a:r>
              <a:rPr lang="en-US" dirty="0">
                <a:solidFill>
                  <a:schemeClr val="accent3">
                    <a:lumMod val="25000"/>
                  </a:schemeClr>
                </a:solidFill>
                <a:latin typeface="Abadi" panose="020B0604020104020204" pitchFamily="34" charset="0"/>
              </a:rPr>
              <a:t>What factors determine if the rocket will land successfully?</a:t>
            </a:r>
          </a:p>
          <a:p>
            <a:pPr lvl="1">
              <a:spcBef>
                <a:spcPts val="1400"/>
              </a:spcBef>
            </a:pPr>
            <a:r>
              <a:rPr lang="en-US" dirty="0">
                <a:solidFill>
                  <a:schemeClr val="accent3">
                    <a:lumMod val="25000"/>
                  </a:schemeClr>
                </a:solidFill>
                <a:latin typeface="Abadi" panose="020B0604020104020204" pitchFamily="34" charset="0"/>
              </a:rPr>
              <a:t>Can we accurately predict the successful landing of the Falcon 9 first stage using historical data?</a:t>
            </a:r>
          </a:p>
          <a:p>
            <a:pPr lvl="1">
              <a:spcBef>
                <a:spcPts val="1400"/>
              </a:spcBef>
            </a:pPr>
            <a:r>
              <a:rPr lang="en-US" dirty="0">
                <a:solidFill>
                  <a:schemeClr val="accent3">
                    <a:lumMod val="25000"/>
                  </a:schemeClr>
                </a:solidFill>
                <a:latin typeface="Abadi" panose="020B0604020104020204" pitchFamily="34" charset="0"/>
              </a:rPr>
              <a:t>How does the prediction of landing success translate into cost savings for rocket launches?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by Site</a:t>
            </a:r>
          </a:p>
        </p:txBody>
      </p:sp>
      <p:sp>
        <p:nvSpPr>
          <p:cNvPr id="6" name="TextBox 5">
            <a:extLst>
              <a:ext uri="{FF2B5EF4-FFF2-40B4-BE49-F238E27FC236}">
                <a16:creationId xmlns:a16="http://schemas.microsoft.com/office/drawing/2014/main" id="{645B2448-F544-8A22-B8B9-EF467B6D790F}"/>
              </a:ext>
            </a:extLst>
          </p:cNvPr>
          <p:cNvSpPr txBox="1"/>
          <p:nvPr/>
        </p:nvSpPr>
        <p:spPr>
          <a:xfrm>
            <a:off x="1854200" y="5413669"/>
            <a:ext cx="8566769" cy="400110"/>
          </a:xfrm>
          <a:prstGeom prst="rect">
            <a:avLst/>
          </a:prstGeom>
          <a:noFill/>
        </p:spPr>
        <p:txBody>
          <a:bodyPr wrap="none" rtlCol="0">
            <a:spAutoFit/>
          </a:bodyPr>
          <a:lstStyle/>
          <a:p>
            <a:r>
              <a:rPr lang="en-US" sz="2000" dirty="0">
                <a:latin typeface="Abadi" panose="020B0604020104020204" pitchFamily="34" charset="0"/>
              </a:rPr>
              <a:t>KSC LC-39A has the most successful launches amongst launch sites (41.2%)</a:t>
            </a:r>
          </a:p>
        </p:txBody>
      </p:sp>
      <p:pic>
        <p:nvPicPr>
          <p:cNvPr id="9" name="Picture 8">
            <a:extLst>
              <a:ext uri="{FF2B5EF4-FFF2-40B4-BE49-F238E27FC236}">
                <a16:creationId xmlns:a16="http://schemas.microsoft.com/office/drawing/2014/main" id="{077260F1-C6B9-8AAC-A4AF-07610013D5A6}"/>
              </a:ext>
            </a:extLst>
          </p:cNvPr>
          <p:cNvPicPr>
            <a:picLocks noChangeAspect="1"/>
          </p:cNvPicPr>
          <p:nvPr/>
        </p:nvPicPr>
        <p:blipFill>
          <a:blip r:embed="rId2"/>
          <a:stretch>
            <a:fillRect/>
          </a:stretch>
        </p:blipFill>
        <p:spPr>
          <a:xfrm>
            <a:off x="1152525" y="1519237"/>
            <a:ext cx="9886950" cy="3819525"/>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Successful Launches for Site KSC LC-39A </a:t>
            </a:r>
          </a:p>
        </p:txBody>
      </p:sp>
      <p:sp>
        <p:nvSpPr>
          <p:cNvPr id="6" name="TextBox 5">
            <a:extLst>
              <a:ext uri="{FF2B5EF4-FFF2-40B4-BE49-F238E27FC236}">
                <a16:creationId xmlns:a16="http://schemas.microsoft.com/office/drawing/2014/main" id="{3FA16201-0421-F368-510D-93933159BB95}"/>
              </a:ext>
            </a:extLst>
          </p:cNvPr>
          <p:cNvSpPr txBox="1"/>
          <p:nvPr/>
        </p:nvSpPr>
        <p:spPr>
          <a:xfrm>
            <a:off x="1295400" y="4961747"/>
            <a:ext cx="9093201" cy="1231106"/>
          </a:xfrm>
          <a:prstGeom prst="rect">
            <a:avLst/>
          </a:prstGeom>
          <a:noFill/>
        </p:spPr>
        <p:txBody>
          <a:bodyPr wrap="square" rtlCol="0">
            <a:spAutoFit/>
          </a:bodyPr>
          <a:lstStyle/>
          <a:p>
            <a:r>
              <a:rPr lang="en-US" sz="2000" dirty="0">
                <a:latin typeface="Abadi" panose="020B0604020104020204" pitchFamily="34" charset="0"/>
              </a:rPr>
              <a:t>76.9% of the total launches at site KSC LC-39A were successful</a:t>
            </a:r>
          </a:p>
          <a:p>
            <a:r>
              <a:rPr lang="en-US" sz="1400" dirty="0">
                <a:latin typeface="Abadi" panose="020B0604020104020204" pitchFamily="34" charset="0"/>
              </a:rPr>
              <a:t>(10 successful launches and 3 failed launches)</a:t>
            </a:r>
          </a:p>
          <a:p>
            <a:endParaRPr lang="en-US" sz="2000" dirty="0">
              <a:latin typeface="Abadi" panose="020B0604020104020204" pitchFamily="34" charset="0"/>
            </a:endParaRPr>
          </a:p>
          <a:p>
            <a:r>
              <a:rPr lang="en-US" sz="2000" dirty="0">
                <a:latin typeface="Abadi" panose="020B0604020104020204" pitchFamily="34" charset="0"/>
              </a:rPr>
              <a:t>This is the highest success rate of all the different launch sites.</a:t>
            </a:r>
          </a:p>
        </p:txBody>
      </p:sp>
      <p:pic>
        <p:nvPicPr>
          <p:cNvPr id="9" name="Picture 8">
            <a:extLst>
              <a:ext uri="{FF2B5EF4-FFF2-40B4-BE49-F238E27FC236}">
                <a16:creationId xmlns:a16="http://schemas.microsoft.com/office/drawing/2014/main" id="{09664669-2FDB-551A-2A80-87A7A0ADDE74}"/>
              </a:ext>
            </a:extLst>
          </p:cNvPr>
          <p:cNvPicPr>
            <a:picLocks noChangeAspect="1"/>
          </p:cNvPicPr>
          <p:nvPr/>
        </p:nvPicPr>
        <p:blipFill>
          <a:blip r:embed="rId2"/>
          <a:stretch>
            <a:fillRect/>
          </a:stretch>
        </p:blipFill>
        <p:spPr>
          <a:xfrm>
            <a:off x="1658375" y="1439941"/>
            <a:ext cx="8875250" cy="328744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and Success</a:t>
            </a:r>
          </a:p>
        </p:txBody>
      </p:sp>
      <p:pic>
        <p:nvPicPr>
          <p:cNvPr id="8" name="Picture 7">
            <a:extLst>
              <a:ext uri="{FF2B5EF4-FFF2-40B4-BE49-F238E27FC236}">
                <a16:creationId xmlns:a16="http://schemas.microsoft.com/office/drawing/2014/main" id="{A2EAFBA9-7816-E825-52FC-37C667EB8DDB}"/>
              </a:ext>
            </a:extLst>
          </p:cNvPr>
          <p:cNvPicPr>
            <a:picLocks noChangeAspect="1"/>
          </p:cNvPicPr>
          <p:nvPr/>
        </p:nvPicPr>
        <p:blipFill>
          <a:blip r:embed="rId3"/>
          <a:stretch>
            <a:fillRect/>
          </a:stretch>
        </p:blipFill>
        <p:spPr>
          <a:xfrm>
            <a:off x="712581" y="2267970"/>
            <a:ext cx="5383419" cy="2656758"/>
          </a:xfrm>
          <a:prstGeom prst="rect">
            <a:avLst/>
          </a:prstGeom>
        </p:spPr>
      </p:pic>
      <p:pic>
        <p:nvPicPr>
          <p:cNvPr id="10" name="Picture 9">
            <a:extLst>
              <a:ext uri="{FF2B5EF4-FFF2-40B4-BE49-F238E27FC236}">
                <a16:creationId xmlns:a16="http://schemas.microsoft.com/office/drawing/2014/main" id="{74A40C28-5B0B-B76C-69D6-CE8976D611AD}"/>
              </a:ext>
            </a:extLst>
          </p:cNvPr>
          <p:cNvPicPr>
            <a:picLocks noChangeAspect="1"/>
          </p:cNvPicPr>
          <p:nvPr/>
        </p:nvPicPr>
        <p:blipFill>
          <a:blip r:embed="rId4"/>
          <a:stretch>
            <a:fillRect/>
          </a:stretch>
        </p:blipFill>
        <p:spPr>
          <a:xfrm>
            <a:off x="6269648" y="2267970"/>
            <a:ext cx="5548398" cy="2656758"/>
          </a:xfrm>
          <a:prstGeom prst="rect">
            <a:avLst/>
          </a:prstGeom>
        </p:spPr>
      </p:pic>
      <p:sp>
        <p:nvSpPr>
          <p:cNvPr id="13" name="TextBox 12">
            <a:extLst>
              <a:ext uri="{FF2B5EF4-FFF2-40B4-BE49-F238E27FC236}">
                <a16:creationId xmlns:a16="http://schemas.microsoft.com/office/drawing/2014/main" id="{9FF056C8-E70A-8BBF-C9AA-BC76E1117C7E}"/>
              </a:ext>
            </a:extLst>
          </p:cNvPr>
          <p:cNvSpPr txBox="1"/>
          <p:nvPr/>
        </p:nvSpPr>
        <p:spPr>
          <a:xfrm>
            <a:off x="1392150" y="5275095"/>
            <a:ext cx="10425896" cy="400110"/>
          </a:xfrm>
          <a:prstGeom prst="rect">
            <a:avLst/>
          </a:prstGeom>
          <a:noFill/>
        </p:spPr>
        <p:txBody>
          <a:bodyPr wrap="square">
            <a:spAutoFit/>
          </a:bodyPr>
          <a:lstStyle/>
          <a:p>
            <a:r>
              <a:rPr lang="en-US" sz="2000" dirty="0">
                <a:latin typeface="Abadi" panose="020B0604020104020204" pitchFamily="34" charset="0"/>
              </a:rPr>
              <a:t>The success rates for low weighted payloads is higher than the heavy weighted payloads</a:t>
            </a:r>
          </a:p>
        </p:txBody>
      </p:sp>
      <p:sp>
        <p:nvSpPr>
          <p:cNvPr id="14" name="TextBox 13">
            <a:extLst>
              <a:ext uri="{FF2B5EF4-FFF2-40B4-BE49-F238E27FC236}">
                <a16:creationId xmlns:a16="http://schemas.microsoft.com/office/drawing/2014/main" id="{27E1E5B8-AED5-D025-853B-22B7BE7747E3}"/>
              </a:ext>
            </a:extLst>
          </p:cNvPr>
          <p:cNvSpPr txBox="1"/>
          <p:nvPr/>
        </p:nvSpPr>
        <p:spPr>
          <a:xfrm>
            <a:off x="1215342" y="1828800"/>
            <a:ext cx="3942105" cy="369332"/>
          </a:xfrm>
          <a:prstGeom prst="rect">
            <a:avLst/>
          </a:prstGeom>
          <a:noFill/>
        </p:spPr>
        <p:txBody>
          <a:bodyPr wrap="none" rtlCol="0">
            <a:spAutoFit/>
          </a:bodyPr>
          <a:lstStyle/>
          <a:p>
            <a:r>
              <a:rPr lang="en-US" dirty="0">
                <a:latin typeface="Abadi" panose="020B0604020104020204" pitchFamily="34" charset="0"/>
              </a:rPr>
              <a:t>Low Weighted Payload 0kg – 5000kg</a:t>
            </a:r>
          </a:p>
        </p:txBody>
      </p:sp>
      <p:sp>
        <p:nvSpPr>
          <p:cNvPr id="15" name="TextBox 14">
            <a:extLst>
              <a:ext uri="{FF2B5EF4-FFF2-40B4-BE49-F238E27FC236}">
                <a16:creationId xmlns:a16="http://schemas.microsoft.com/office/drawing/2014/main" id="{32EC9940-29E4-F6A6-F930-57940C08F71C}"/>
              </a:ext>
            </a:extLst>
          </p:cNvPr>
          <p:cNvSpPr txBox="1"/>
          <p:nvPr/>
        </p:nvSpPr>
        <p:spPr>
          <a:xfrm>
            <a:off x="6743719" y="1785359"/>
            <a:ext cx="4689104" cy="369332"/>
          </a:xfrm>
          <a:prstGeom prst="rect">
            <a:avLst/>
          </a:prstGeom>
          <a:noFill/>
        </p:spPr>
        <p:txBody>
          <a:bodyPr wrap="none" rtlCol="0">
            <a:spAutoFit/>
          </a:bodyPr>
          <a:lstStyle/>
          <a:p>
            <a:r>
              <a:rPr lang="en-US" dirty="0">
                <a:latin typeface="Abadi" panose="020B0604020104020204" pitchFamily="34" charset="0"/>
              </a:rPr>
              <a:t>Heavy Weighted Payload 5000kg – 10000kg</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7" name="TextBox 6">
            <a:extLst>
              <a:ext uri="{FF2B5EF4-FFF2-40B4-BE49-F238E27FC236}">
                <a16:creationId xmlns:a16="http://schemas.microsoft.com/office/drawing/2014/main" id="{4D82BA0D-B5B8-9072-C1E8-FEE8D21230CA}"/>
              </a:ext>
            </a:extLst>
          </p:cNvPr>
          <p:cNvSpPr txBox="1"/>
          <p:nvPr/>
        </p:nvSpPr>
        <p:spPr>
          <a:xfrm>
            <a:off x="880190" y="2125562"/>
            <a:ext cx="5809977" cy="2031325"/>
          </a:xfrm>
          <a:prstGeom prst="rect">
            <a:avLst/>
          </a:prstGeom>
          <a:noFill/>
        </p:spPr>
        <p:txBody>
          <a:bodyPr wrap="square" rtlCol="0">
            <a:spAutoFit/>
          </a:bodyPr>
          <a:lstStyle/>
          <a:p>
            <a:r>
              <a:rPr lang="en-US" dirty="0">
                <a:latin typeface="Abadi" panose="020B0604020104020204" pitchFamily="34" charset="0"/>
              </a:rPr>
              <a:t>All the models achieved similar performance levels with identical scores and accuracy. This consistency is likely attributed to the small dataset. However, the Decision Tree model exhibited slightly better performance when considering the .</a:t>
            </a:r>
            <a:r>
              <a:rPr lang="en-US" dirty="0" err="1">
                <a:latin typeface="Abadi" panose="020B0604020104020204" pitchFamily="34" charset="0"/>
              </a:rPr>
              <a:t>best_score</a:t>
            </a:r>
            <a:r>
              <a:rPr lang="en-US" dirty="0">
                <a:latin typeface="Abadi" panose="020B0604020104020204" pitchFamily="34" charset="0"/>
              </a:rPr>
              <a:t>_, which represents the average across all cross-validation folds for a specific parameter combination.</a:t>
            </a:r>
          </a:p>
        </p:txBody>
      </p:sp>
      <p:sp>
        <p:nvSpPr>
          <p:cNvPr id="10" name="TextBox 9">
            <a:extLst>
              <a:ext uri="{FF2B5EF4-FFF2-40B4-BE49-F238E27FC236}">
                <a16:creationId xmlns:a16="http://schemas.microsoft.com/office/drawing/2014/main" id="{112A7766-E340-38DC-9027-3422B7462FB9}"/>
              </a:ext>
            </a:extLst>
          </p:cNvPr>
          <p:cNvSpPr txBox="1"/>
          <p:nvPr/>
        </p:nvSpPr>
        <p:spPr>
          <a:xfrm>
            <a:off x="880190" y="1621931"/>
            <a:ext cx="1148071" cy="400110"/>
          </a:xfrm>
          <a:prstGeom prst="rect">
            <a:avLst/>
          </a:prstGeom>
          <a:noFill/>
        </p:spPr>
        <p:txBody>
          <a:bodyPr wrap="none" rtlCol="0">
            <a:spAutoFit/>
          </a:bodyPr>
          <a:lstStyle/>
          <a:p>
            <a:r>
              <a:rPr lang="en-US" sz="2000" b="1" dirty="0">
                <a:latin typeface="Abadi" panose="020B0604020104020204" pitchFamily="34" charset="0"/>
              </a:rPr>
              <a:t>Accuracy</a:t>
            </a:r>
          </a:p>
        </p:txBody>
      </p:sp>
      <p:pic>
        <p:nvPicPr>
          <p:cNvPr id="18" name="Picture 17">
            <a:extLst>
              <a:ext uri="{FF2B5EF4-FFF2-40B4-BE49-F238E27FC236}">
                <a16:creationId xmlns:a16="http://schemas.microsoft.com/office/drawing/2014/main" id="{79690619-B3DC-1E53-79EB-016EFC167504}"/>
              </a:ext>
            </a:extLst>
          </p:cNvPr>
          <p:cNvPicPr>
            <a:picLocks noChangeAspect="1"/>
          </p:cNvPicPr>
          <p:nvPr/>
        </p:nvPicPr>
        <p:blipFill>
          <a:blip r:embed="rId3"/>
          <a:stretch>
            <a:fillRect/>
          </a:stretch>
        </p:blipFill>
        <p:spPr>
          <a:xfrm>
            <a:off x="7130005" y="1482594"/>
            <a:ext cx="3734343" cy="2983523"/>
          </a:xfrm>
          <a:prstGeom prst="rect">
            <a:avLst/>
          </a:prstGeom>
        </p:spPr>
      </p:pic>
      <p:pic>
        <p:nvPicPr>
          <p:cNvPr id="21" name="Picture 20">
            <a:extLst>
              <a:ext uri="{FF2B5EF4-FFF2-40B4-BE49-F238E27FC236}">
                <a16:creationId xmlns:a16="http://schemas.microsoft.com/office/drawing/2014/main" id="{51222F4A-D247-E00B-AA9E-BA7BD55B102A}"/>
              </a:ext>
            </a:extLst>
          </p:cNvPr>
          <p:cNvPicPr>
            <a:picLocks noChangeAspect="1"/>
          </p:cNvPicPr>
          <p:nvPr/>
        </p:nvPicPr>
        <p:blipFill>
          <a:blip r:embed="rId4"/>
          <a:stretch>
            <a:fillRect/>
          </a:stretch>
        </p:blipFill>
        <p:spPr>
          <a:xfrm>
            <a:off x="760565" y="4594798"/>
            <a:ext cx="11010900" cy="619125"/>
          </a:xfrm>
          <a:prstGeom prst="rect">
            <a:avLst/>
          </a:prstGeom>
        </p:spPr>
      </p:pic>
      <p:sp>
        <p:nvSpPr>
          <p:cNvPr id="22" name="TextBox 21">
            <a:extLst>
              <a:ext uri="{FF2B5EF4-FFF2-40B4-BE49-F238E27FC236}">
                <a16:creationId xmlns:a16="http://schemas.microsoft.com/office/drawing/2014/main" id="{87AC8B42-5F9E-F6D9-180D-5EA5587104EA}"/>
              </a:ext>
            </a:extLst>
          </p:cNvPr>
          <p:cNvSpPr txBox="1"/>
          <p:nvPr/>
        </p:nvSpPr>
        <p:spPr>
          <a:xfrm>
            <a:off x="880189" y="5497975"/>
            <a:ext cx="10405421" cy="707886"/>
          </a:xfrm>
          <a:prstGeom prst="rect">
            <a:avLst/>
          </a:prstGeom>
          <a:noFill/>
        </p:spPr>
        <p:txBody>
          <a:bodyPr wrap="square" rtlCol="0">
            <a:spAutoFit/>
          </a:bodyPr>
          <a:lstStyle/>
          <a:p>
            <a:r>
              <a:rPr lang="en-US" sz="2000" dirty="0">
                <a:latin typeface="Abadi" panose="020B0604020104020204" pitchFamily="34" charset="0"/>
              </a:rPr>
              <a:t>After selecting the best hyperparameters for the decision tree classifier using the validation data, we achieved 83.33% accuracy on the test data.</a:t>
            </a: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5468523" y="1639339"/>
            <a:ext cx="4824771" cy="3490000"/>
          </a:xfrm>
          <a:prstGeom prst="rect">
            <a:avLst/>
          </a:prstGeom>
        </p:spPr>
      </p:pic>
      <p:sp>
        <p:nvSpPr>
          <p:cNvPr id="3" name="TextBox 2">
            <a:extLst>
              <a:ext uri="{FF2B5EF4-FFF2-40B4-BE49-F238E27FC236}">
                <a16:creationId xmlns:a16="http://schemas.microsoft.com/office/drawing/2014/main" id="{A7DE761A-56F6-6B8A-4B5C-2A67BB96545C}"/>
              </a:ext>
            </a:extLst>
          </p:cNvPr>
          <p:cNvSpPr txBox="1"/>
          <p:nvPr/>
        </p:nvSpPr>
        <p:spPr>
          <a:xfrm>
            <a:off x="1030147" y="1639339"/>
            <a:ext cx="3611301" cy="2862322"/>
          </a:xfrm>
          <a:prstGeom prst="rect">
            <a:avLst/>
          </a:prstGeom>
          <a:noFill/>
        </p:spPr>
        <p:txBody>
          <a:bodyPr wrap="square" rtlCol="0">
            <a:spAutoFit/>
          </a:bodyPr>
          <a:lstStyle/>
          <a:p>
            <a:r>
              <a:rPr lang="en-US" sz="2000" b="0" i="0" dirty="0">
                <a:solidFill>
                  <a:srgbClr val="111111"/>
                </a:solidFill>
                <a:effectLst/>
                <a:highlight>
                  <a:srgbClr val="F7F7F7"/>
                </a:highlight>
                <a:latin typeface="-apple-system"/>
              </a:rPr>
              <a:t>The decision tree classifier’s confusion matrix indicates that it effectively distinguishes between various classes. However, a notable issue arises with false positives—instances where unsuccessful landings are incorrectly classified as successful by the model.</a:t>
            </a:r>
            <a:endParaRPr lang="en-US" sz="2000" dirty="0">
              <a:solidFill>
                <a:schemeClr val="accent3">
                  <a:lumMod val="25000"/>
                </a:schemeClr>
              </a:solidFill>
              <a:latin typeface="Abadi" panose="020B0604020104020204" pitchFamily="34" charset="0"/>
            </a:endParaRPr>
          </a:p>
        </p:txBody>
      </p:sp>
      <p:sp>
        <p:nvSpPr>
          <p:cNvPr id="6" name="TextBox 5">
            <a:extLst>
              <a:ext uri="{FF2B5EF4-FFF2-40B4-BE49-F238E27FC236}">
                <a16:creationId xmlns:a16="http://schemas.microsoft.com/office/drawing/2014/main" id="{578C77E4-A434-4E86-1C36-11D2FFDCE253}"/>
              </a:ext>
            </a:extLst>
          </p:cNvPr>
          <p:cNvSpPr txBox="1"/>
          <p:nvPr/>
        </p:nvSpPr>
        <p:spPr>
          <a:xfrm>
            <a:off x="1033548" y="5219314"/>
            <a:ext cx="9259746" cy="954107"/>
          </a:xfrm>
          <a:prstGeom prst="rect">
            <a:avLst/>
          </a:prstGeom>
          <a:noFill/>
        </p:spPr>
        <p:txBody>
          <a:bodyPr wrap="square" rtlCol="0">
            <a:spAutoFit/>
          </a:bodyPr>
          <a:lstStyle/>
          <a:p>
            <a:r>
              <a:rPr lang="en-US" sz="1400" dirty="0">
                <a:latin typeface="Abadi" panose="020B0604020104020204" pitchFamily="34" charset="0"/>
              </a:rPr>
              <a:t>• </a:t>
            </a:r>
            <a:r>
              <a:rPr lang="en-US" sz="1400" b="1" dirty="0">
                <a:latin typeface="Abadi" panose="020B0604020104020204" pitchFamily="34" charset="0"/>
              </a:rPr>
              <a:t>Precision</a:t>
            </a:r>
            <a:r>
              <a:rPr lang="en-US" sz="1400" dirty="0">
                <a:latin typeface="Abadi" panose="020B0604020104020204" pitchFamily="34" charset="0"/>
              </a:rPr>
              <a:t> = TP / (TP + FP) =  12 / 15 = .80 </a:t>
            </a:r>
          </a:p>
          <a:p>
            <a:r>
              <a:rPr lang="en-US" sz="1400" dirty="0">
                <a:latin typeface="Abadi" panose="020B0604020104020204" pitchFamily="34" charset="0"/>
              </a:rPr>
              <a:t>• </a:t>
            </a:r>
            <a:r>
              <a:rPr lang="en-US" sz="1400" b="1" dirty="0">
                <a:latin typeface="Abadi" panose="020B0604020104020204" pitchFamily="34" charset="0"/>
              </a:rPr>
              <a:t>Recall</a:t>
            </a:r>
            <a:r>
              <a:rPr lang="en-US" sz="1400" dirty="0">
                <a:latin typeface="Abadi" panose="020B0604020104020204" pitchFamily="34" charset="0"/>
              </a:rPr>
              <a:t> = TP / (TP + FN) = 12 / 12 = 1 </a:t>
            </a:r>
          </a:p>
          <a:p>
            <a:r>
              <a:rPr lang="en-US" sz="1400" dirty="0">
                <a:latin typeface="Abadi" panose="020B0604020104020204" pitchFamily="34" charset="0"/>
              </a:rPr>
              <a:t>• </a:t>
            </a:r>
            <a:r>
              <a:rPr lang="en-US" sz="1400" b="1" dirty="0">
                <a:latin typeface="Abadi" panose="020B0604020104020204" pitchFamily="34" charset="0"/>
              </a:rPr>
              <a:t>F1 Score </a:t>
            </a:r>
            <a:r>
              <a:rPr lang="en-US" sz="1400" dirty="0">
                <a:latin typeface="Abadi" panose="020B0604020104020204" pitchFamily="34" charset="0"/>
              </a:rPr>
              <a:t>= 2 * (Precision * Recall) / (Precision + Recall) = 2 * (.8 * 1) / (.8 + 1) = .89 </a:t>
            </a:r>
          </a:p>
          <a:p>
            <a:r>
              <a:rPr lang="en-US" sz="1400" dirty="0">
                <a:latin typeface="Abadi" panose="020B0604020104020204" pitchFamily="34" charset="0"/>
              </a:rPr>
              <a:t>• </a:t>
            </a:r>
            <a:r>
              <a:rPr lang="en-US" sz="1400" b="1" dirty="0">
                <a:latin typeface="Abadi" panose="020B0604020104020204" pitchFamily="34" charset="0"/>
              </a:rPr>
              <a:t>Accuracy</a:t>
            </a:r>
            <a:r>
              <a:rPr lang="en-US" sz="1400" dirty="0">
                <a:latin typeface="Abadi" panose="020B0604020104020204" pitchFamily="34" charset="0"/>
              </a:rPr>
              <a:t> = (TP + TN) / (TP + TN + FP + FN) = .833</a:t>
            </a: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TextBox 1">
            <a:extLst>
              <a:ext uri="{FF2B5EF4-FFF2-40B4-BE49-F238E27FC236}">
                <a16:creationId xmlns:a16="http://schemas.microsoft.com/office/drawing/2014/main" id="{61F84D06-DA33-8984-4003-2084547B03C9}"/>
              </a:ext>
            </a:extLst>
          </p:cNvPr>
          <p:cNvSpPr txBox="1"/>
          <p:nvPr/>
        </p:nvSpPr>
        <p:spPr>
          <a:xfrm>
            <a:off x="770011" y="1610369"/>
            <a:ext cx="9924997" cy="4708981"/>
          </a:xfrm>
          <a:prstGeom prst="rect">
            <a:avLst/>
          </a:prstGeom>
          <a:noFill/>
        </p:spPr>
        <p:txBody>
          <a:bodyPr wrap="square" rtlCol="0">
            <a:spAutoFit/>
          </a:bodyPr>
          <a:lstStyle/>
          <a:p>
            <a:pPr algn="l"/>
            <a:r>
              <a:rPr lang="en-US" sz="2000" b="0" i="0" dirty="0">
                <a:solidFill>
                  <a:srgbClr val="111111"/>
                </a:solidFill>
                <a:effectLst/>
                <a:latin typeface="Abadi" panose="020B0604020104020204" pitchFamily="34" charset="0"/>
              </a:rPr>
              <a:t>To compete with SpaceX, let’s delve into an overview of their successful methods.</a:t>
            </a:r>
          </a:p>
          <a:p>
            <a:pPr marL="285750" indent="-285750" algn="l">
              <a:buFont typeface="Arial" panose="020B0604020202020204" pitchFamily="34" charset="0"/>
              <a:buChar char="•"/>
            </a:pPr>
            <a:endParaRPr lang="en-US" sz="2000" dirty="0">
              <a:solidFill>
                <a:srgbClr val="111111"/>
              </a:solidFill>
              <a:latin typeface="Abadi" panose="020B0604020104020204" pitchFamily="34" charset="0"/>
            </a:endParaRPr>
          </a:p>
          <a:p>
            <a:pPr marL="285750" indent="-285750" algn="l">
              <a:buFont typeface="Arial" panose="020B0604020202020204" pitchFamily="34" charset="0"/>
              <a:buChar char="•"/>
            </a:pPr>
            <a:r>
              <a:rPr lang="en-US" sz="2000" b="0" i="0" dirty="0">
                <a:solidFill>
                  <a:srgbClr val="111111"/>
                </a:solidFill>
                <a:effectLst/>
                <a:latin typeface="Abadi" panose="020B0604020104020204" pitchFamily="34" charset="0"/>
              </a:rPr>
              <a:t>Their launch sites are strategically located near coastlines, away from urban areas, allowing them to test rocket landings with minimal interference.</a:t>
            </a:r>
          </a:p>
          <a:p>
            <a:pPr marL="285750" indent="-285750" algn="l">
              <a:buFont typeface="Arial" panose="020B0604020202020204" pitchFamily="34" charset="0"/>
              <a:buChar char="•"/>
            </a:pPr>
            <a:r>
              <a:rPr lang="en-US" sz="2000" b="0" i="0" dirty="0">
                <a:solidFill>
                  <a:srgbClr val="111111"/>
                </a:solidFill>
                <a:effectLst/>
                <a:latin typeface="Abadi" panose="020B0604020104020204" pitchFamily="34" charset="0"/>
              </a:rPr>
              <a:t>Most of these launch sites are positioned near the equator, leveraging Earth’s rotational speed to reduce the need for extra fuel and boosters.</a:t>
            </a:r>
          </a:p>
          <a:p>
            <a:pPr marL="285750" indent="-285750" algn="l">
              <a:buFont typeface="Arial" panose="020B0604020202020204" pitchFamily="34" charset="0"/>
              <a:buChar char="•"/>
            </a:pPr>
            <a:r>
              <a:rPr lang="en-US" sz="2000" b="0" i="0" dirty="0">
                <a:solidFill>
                  <a:srgbClr val="111111"/>
                </a:solidFill>
                <a:effectLst/>
                <a:latin typeface="Abadi" panose="020B0604020104020204" pitchFamily="34" charset="0"/>
              </a:rPr>
              <a:t>Across all launch sites, higher payload masses correlate with higher success rates.</a:t>
            </a:r>
          </a:p>
          <a:p>
            <a:pPr marL="285750" indent="-285750" algn="l">
              <a:buFont typeface="Arial" panose="020B0604020202020204" pitchFamily="34" charset="0"/>
              <a:buChar char="•"/>
            </a:pPr>
            <a:r>
              <a:rPr lang="en-US" sz="2000" b="0" i="0" dirty="0">
                <a:solidFill>
                  <a:srgbClr val="111111"/>
                </a:solidFill>
                <a:effectLst/>
                <a:latin typeface="Abadi" panose="020B0604020104020204" pitchFamily="34" charset="0"/>
              </a:rPr>
              <a:t>Site KSC LC-39A boasts the highest launch success rate among all SpaceX sites.</a:t>
            </a:r>
          </a:p>
          <a:p>
            <a:pPr marL="285750" indent="-285750" algn="l">
              <a:buFont typeface="Arial" panose="020B0604020202020204" pitchFamily="34" charset="0"/>
              <a:buChar char="•"/>
            </a:pPr>
            <a:r>
              <a:rPr lang="en-US" sz="2000" b="0" i="0" dirty="0">
                <a:solidFill>
                  <a:srgbClr val="111111"/>
                </a:solidFill>
                <a:effectLst/>
                <a:latin typeface="Abadi" panose="020B0604020104020204" pitchFamily="34" charset="0"/>
              </a:rPr>
              <a:t>Over time, SpaceX’s launch success rates improve as they refine their processes.</a:t>
            </a:r>
          </a:p>
          <a:p>
            <a:pPr marL="285750" indent="-285750" algn="l">
              <a:buFont typeface="Arial" panose="020B0604020202020204" pitchFamily="34" charset="0"/>
              <a:buChar char="•"/>
            </a:pPr>
            <a:r>
              <a:rPr lang="en-US" sz="2000" b="0" i="0" dirty="0">
                <a:solidFill>
                  <a:srgbClr val="111111"/>
                </a:solidFill>
                <a:effectLst/>
                <a:latin typeface="Abadi" panose="020B0604020104020204" pitchFamily="34" charset="0"/>
              </a:rPr>
              <a:t>Orbits GEO, HEO, SSO, and ES-L1 exhibit the best success rates.</a:t>
            </a:r>
          </a:p>
          <a:p>
            <a:pPr marL="285750" indent="-285750" algn="l">
              <a:buFont typeface="Arial" panose="020B0604020202020204" pitchFamily="34" charset="0"/>
              <a:buChar char="•"/>
            </a:pPr>
            <a:endParaRPr lang="en-US" sz="2000" dirty="0">
              <a:solidFill>
                <a:srgbClr val="111111"/>
              </a:solidFill>
              <a:latin typeface="Abadi" panose="020B0604020104020204" pitchFamily="34" charset="0"/>
            </a:endParaRPr>
          </a:p>
          <a:p>
            <a:pPr marL="285750" indent="-285750" algn="l">
              <a:buFont typeface="Arial" panose="020B0604020202020204" pitchFamily="34" charset="0"/>
              <a:buChar char="•"/>
            </a:pPr>
            <a:endParaRPr lang="en-US" sz="2000" b="0" i="0" dirty="0">
              <a:solidFill>
                <a:srgbClr val="111111"/>
              </a:solidFill>
              <a:effectLst/>
              <a:latin typeface="Abadi" panose="020B0604020104020204" pitchFamily="34" charset="0"/>
            </a:endParaRPr>
          </a:p>
          <a:p>
            <a:r>
              <a:rPr lang="en-US" sz="2000" b="0" i="0" dirty="0">
                <a:solidFill>
                  <a:srgbClr val="111111"/>
                </a:solidFill>
                <a:effectLst/>
                <a:latin typeface="Abadi" panose="020B0604020104020204" pitchFamily="34" charset="0"/>
              </a:rPr>
              <a:t>The data collected from these observations was used to train a machine learning model, achieving an 83.33% accuracy in predicting rocket landing outcomes.</a:t>
            </a:r>
          </a:p>
          <a:p>
            <a:pPr marL="285750" indent="-285750">
              <a:buFont typeface="Arial" panose="020B0604020202020204" pitchFamily="34" charset="0"/>
              <a:buChar char="•"/>
            </a:pPr>
            <a:endParaRPr lang="en-US" sz="2000" dirty="0">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lvl="1">
              <a:lnSpc>
                <a:spcPct val="120000"/>
              </a:lnSpc>
              <a:spcBef>
                <a:spcPts val="1400"/>
              </a:spcBef>
            </a:pPr>
            <a:r>
              <a:rPr lang="en-US" sz="7600" dirty="0">
                <a:solidFill>
                  <a:schemeClr val="tx1"/>
                </a:solidFill>
                <a:latin typeface="Abadi"/>
              </a:rPr>
              <a:t>Collect data using SpaceX API and web scraping from Wikipedia. </a:t>
            </a:r>
          </a:p>
          <a:p>
            <a:pPr lvl="1">
              <a:lnSpc>
                <a:spcPct val="120000"/>
              </a:lnSpc>
              <a:spcBef>
                <a:spcPts val="1400"/>
              </a:spcBef>
            </a:pPr>
            <a:r>
              <a:rPr lang="en-US" sz="7600" dirty="0">
                <a:solidFill>
                  <a:schemeClr val="tx1"/>
                </a:solidFill>
                <a:latin typeface="Abadi"/>
              </a:rPr>
              <a:t>Perform Data Wrangling by applying One Hot Encoding to the data fields for machine learning, remove any irrelevant columns and handled missing values. </a:t>
            </a:r>
          </a:p>
          <a:p>
            <a:pPr lvl="1">
              <a:lnSpc>
                <a:spcPct val="120000"/>
              </a:lnSpc>
              <a:spcBef>
                <a:spcPts val="1400"/>
              </a:spcBef>
            </a:pPr>
            <a:r>
              <a:rPr lang="en-US" sz="7600" dirty="0">
                <a:solidFill>
                  <a:schemeClr val="tx1"/>
                </a:solidFill>
                <a:latin typeface="Abadi"/>
              </a:rPr>
              <a:t>Explore the data using SQL and data visualization techniques.</a:t>
            </a:r>
          </a:p>
          <a:p>
            <a:pPr lvl="1">
              <a:lnSpc>
                <a:spcPct val="120000"/>
              </a:lnSpc>
              <a:spcBef>
                <a:spcPts val="1400"/>
              </a:spcBef>
            </a:pPr>
            <a:r>
              <a:rPr lang="en-US" sz="7600" dirty="0">
                <a:solidFill>
                  <a:schemeClr val="tx1"/>
                </a:solidFill>
                <a:latin typeface="Abadi"/>
              </a:rPr>
              <a:t>Create visualizations using Folium and </a:t>
            </a:r>
            <a:r>
              <a:rPr lang="en-US" sz="7600" dirty="0" err="1">
                <a:solidFill>
                  <a:schemeClr val="tx1"/>
                </a:solidFill>
                <a:latin typeface="Abadi"/>
              </a:rPr>
              <a:t>Plotly</a:t>
            </a:r>
            <a:r>
              <a:rPr lang="en-US" sz="7600" dirty="0">
                <a:solidFill>
                  <a:schemeClr val="tx1"/>
                </a:solidFill>
                <a:latin typeface="Abadi"/>
              </a:rPr>
              <a:t> Dash.</a:t>
            </a:r>
          </a:p>
          <a:p>
            <a:pPr lvl="1">
              <a:lnSpc>
                <a:spcPct val="120000"/>
              </a:lnSpc>
              <a:spcBef>
                <a:spcPts val="1400"/>
              </a:spcBef>
            </a:pPr>
            <a:r>
              <a:rPr lang="en-US" sz="7600" dirty="0">
                <a:solidFill>
                  <a:schemeClr val="tx1"/>
                </a:solidFill>
                <a:latin typeface="Abadi"/>
              </a:rPr>
              <a:t>Construct classification models to predict landing outcomes and fine-tune and evaluate the models to identify the best parameters.</a:t>
            </a:r>
          </a:p>
          <a:p>
            <a:pPr lvl="1">
              <a:lnSpc>
                <a:spcPct val="120000"/>
              </a:lnSpc>
              <a:spcBef>
                <a:spcPts val="1400"/>
              </a:spcBef>
            </a:pPr>
            <a:endParaRPr lang="en-US" sz="8800" dirty="0">
              <a:solidFill>
                <a:schemeClr val="tx1"/>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TextBox 1">
            <a:extLst>
              <a:ext uri="{FF2B5EF4-FFF2-40B4-BE49-F238E27FC236}">
                <a16:creationId xmlns:a16="http://schemas.microsoft.com/office/drawing/2014/main" id="{77F5CC68-CB36-1223-BAAB-AC6A586DBA46}"/>
              </a:ext>
            </a:extLst>
          </p:cNvPr>
          <p:cNvSpPr txBox="1"/>
          <p:nvPr/>
        </p:nvSpPr>
        <p:spPr>
          <a:xfrm>
            <a:off x="770011" y="1351317"/>
            <a:ext cx="11049000" cy="4401205"/>
          </a:xfrm>
          <a:prstGeom prst="rect">
            <a:avLst/>
          </a:prstGeom>
          <a:noFill/>
        </p:spPr>
        <p:txBody>
          <a:bodyPr wrap="square" rtlCol="0">
            <a:spAutoFit/>
          </a:bodyPr>
          <a:lstStyle/>
          <a:p>
            <a:r>
              <a:rPr lang="en-US" sz="2000" kern="100" dirty="0">
                <a:effectLst/>
                <a:latin typeface="Abadi" panose="020B0604020104020204" pitchFamily="34" charset="0"/>
                <a:ea typeface="Aptos" panose="020B0004020202020204" pitchFamily="34" charset="0"/>
                <a:cs typeface="Times New Roman" panose="02020603050405020304" pitchFamily="18" charset="0"/>
              </a:rPr>
              <a:t>In our data collection process, we utilized two primary sources:</a:t>
            </a:r>
          </a:p>
          <a:p>
            <a:endParaRPr lang="en-US" sz="2000" kern="100" dirty="0">
              <a:effectLst/>
              <a:latin typeface="Abadi" panose="020B0604020104020204" pitchFamily="34" charset="0"/>
              <a:ea typeface="Aptos" panose="020B0004020202020204" pitchFamily="34" charset="0"/>
              <a:cs typeface="Times New Roman" panose="02020603050405020304" pitchFamily="18" charset="0"/>
            </a:endParaRPr>
          </a:p>
          <a:p>
            <a:r>
              <a:rPr lang="en-US" sz="2000" kern="100" dirty="0">
                <a:effectLst/>
                <a:latin typeface="Abadi" panose="020B0604020104020204" pitchFamily="34" charset="0"/>
                <a:ea typeface="Aptos" panose="020B0004020202020204" pitchFamily="34" charset="0"/>
                <a:cs typeface="Times New Roman" panose="02020603050405020304" pitchFamily="18" charset="0"/>
              </a:rPr>
              <a:t>SpaceX REST API:</a:t>
            </a:r>
          </a:p>
          <a:p>
            <a:pPr marL="742950" lvl="1" indent="-285750">
              <a:buFont typeface="Arial" panose="020B0604020202020204" pitchFamily="34" charset="0"/>
              <a:buChar char="•"/>
            </a:pPr>
            <a:r>
              <a:rPr lang="en-US" sz="2000" kern="100" dirty="0">
                <a:effectLst/>
                <a:latin typeface="Abadi" panose="020B0604020104020204" pitchFamily="34" charset="0"/>
                <a:ea typeface="Aptos" panose="020B0004020202020204" pitchFamily="34" charset="0"/>
                <a:cs typeface="Times New Roman" panose="02020603050405020304" pitchFamily="18" charset="0"/>
              </a:rPr>
              <a:t>We accessed SpaceX launch data directly from the SpaceX REST API.</a:t>
            </a:r>
          </a:p>
          <a:p>
            <a:pPr marL="742950" lvl="1" indent="-285750">
              <a:buFont typeface="Arial" panose="020B0604020202020204" pitchFamily="34" charset="0"/>
              <a:buChar char="•"/>
            </a:pPr>
            <a:r>
              <a:rPr lang="en-US" sz="2000" kern="100" dirty="0">
                <a:effectLst/>
                <a:latin typeface="Abadi" panose="020B0604020104020204" pitchFamily="34" charset="0"/>
                <a:ea typeface="Aptos" panose="020B0004020202020204" pitchFamily="34" charset="0"/>
                <a:cs typeface="Times New Roman" panose="02020603050405020304" pitchFamily="18" charset="0"/>
              </a:rPr>
              <a:t>This API provides comprehensive information about launches, including details about the rocket used, payload delivered, launch specifications, landing specifications, and landing outcomes.</a:t>
            </a:r>
          </a:p>
          <a:p>
            <a:pPr marL="742950" lvl="1" indent="-285750">
              <a:buFont typeface="Arial" panose="020B0604020202020204" pitchFamily="34" charset="0"/>
              <a:buChar char="•"/>
            </a:pPr>
            <a:r>
              <a:rPr lang="en-US" sz="2000" kern="100" dirty="0">
                <a:effectLst/>
                <a:latin typeface="Abadi" panose="020B0604020104020204" pitchFamily="34" charset="0"/>
                <a:ea typeface="Aptos" panose="020B0004020202020204" pitchFamily="34" charset="0"/>
                <a:cs typeface="Times New Roman" panose="02020603050405020304" pitchFamily="18" charset="0"/>
              </a:rPr>
              <a:t>Our objective is to leverage this data for predicting whether SpaceX will attempt to land a rocket.</a:t>
            </a:r>
          </a:p>
          <a:p>
            <a:r>
              <a:rPr lang="en-US" sz="2000" kern="100" dirty="0">
                <a:effectLst/>
                <a:latin typeface="Abadi" panose="020B0604020104020204" pitchFamily="34" charset="0"/>
                <a:ea typeface="Aptos" panose="020B0004020202020204" pitchFamily="34" charset="0"/>
                <a:cs typeface="Times New Roman" panose="02020603050405020304" pitchFamily="18" charset="0"/>
              </a:rPr>
              <a:t>Web Scraping Wikipedia:</a:t>
            </a:r>
          </a:p>
          <a:p>
            <a:pPr marL="742950" lvl="1" indent="-285750">
              <a:buFont typeface="Arial" panose="020B0604020202020204" pitchFamily="34" charset="0"/>
              <a:buChar char="•"/>
            </a:pPr>
            <a:r>
              <a:rPr lang="en-US" sz="2000" kern="100" dirty="0">
                <a:effectLst/>
                <a:latin typeface="Abadi" panose="020B0604020104020204" pitchFamily="34" charset="0"/>
                <a:ea typeface="Aptos" panose="020B0004020202020204" pitchFamily="34" charset="0"/>
                <a:cs typeface="Times New Roman" panose="02020603050405020304" pitchFamily="18" charset="0"/>
              </a:rPr>
              <a:t>Additionally, we obtained Falcon 9 launch data by web scraping Wikipedia using </a:t>
            </a:r>
            <a:r>
              <a:rPr lang="en-US" sz="2000" kern="100" dirty="0" err="1">
                <a:effectLst/>
                <a:latin typeface="Abadi" panose="020B0604020104020204" pitchFamily="34" charset="0"/>
                <a:ea typeface="Aptos" panose="020B0004020202020204" pitchFamily="34" charset="0"/>
                <a:cs typeface="Times New Roman" panose="02020603050405020304" pitchFamily="18" charset="0"/>
              </a:rPr>
              <a:t>BeautifulSoup</a:t>
            </a:r>
            <a:r>
              <a:rPr lang="en-US" sz="2000" kern="100" dirty="0">
                <a:effectLst/>
                <a:latin typeface="Abadi" panose="020B0604020104020204" pitchFamily="34" charset="0"/>
                <a:ea typeface="Aptos" panose="020B0004020202020204" pitchFamily="34" charset="0"/>
                <a:cs typeface="Times New Roman" panose="02020603050405020304" pitchFamily="18" charset="0"/>
              </a:rPr>
              <a:t>.</a:t>
            </a:r>
          </a:p>
          <a:p>
            <a:pPr marL="742950" lvl="1" indent="-285750">
              <a:buFont typeface="Arial" panose="020B0604020202020204" pitchFamily="34" charset="0"/>
              <a:buChar char="•"/>
            </a:pPr>
            <a:r>
              <a:rPr lang="en-US" sz="2000" kern="100" dirty="0">
                <a:effectLst/>
                <a:latin typeface="Abadi" panose="020B0604020104020204" pitchFamily="34" charset="0"/>
                <a:ea typeface="Aptos" panose="020B0004020202020204" pitchFamily="34" charset="0"/>
                <a:cs typeface="Times New Roman" panose="02020603050405020304" pitchFamily="18" charset="0"/>
              </a:rPr>
              <a:t>The extracted data includes relevant details from Falcon 9 launches.</a:t>
            </a:r>
          </a:p>
          <a:p>
            <a:pPr marL="742950" lvl="1" indent="-285750">
              <a:buFont typeface="Arial" panose="020B0604020202020204" pitchFamily="34" charset="0"/>
              <a:buChar char="•"/>
            </a:pPr>
            <a:r>
              <a:rPr lang="en-US" sz="2000" kern="100" dirty="0">
                <a:effectLst/>
                <a:latin typeface="Abadi" panose="020B0604020104020204" pitchFamily="34" charset="0"/>
                <a:ea typeface="Aptos" panose="020B0004020202020204" pitchFamily="34" charset="0"/>
                <a:cs typeface="Times New Roman" panose="02020603050405020304" pitchFamily="18" charset="0"/>
              </a:rPr>
              <a:t>This diverse dataset enhances our analysis and modeling efforts.</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1878DC36-9A03-A3A6-38D4-A933EE93B482}"/>
              </a:ext>
            </a:extLst>
          </p:cNvPr>
          <p:cNvPicPr>
            <a:picLocks noChangeAspect="1"/>
          </p:cNvPicPr>
          <p:nvPr/>
        </p:nvPicPr>
        <p:blipFill>
          <a:blip r:embed="rId3"/>
          <a:stretch>
            <a:fillRect/>
          </a:stretch>
        </p:blipFill>
        <p:spPr>
          <a:xfrm>
            <a:off x="6515100" y="1458488"/>
            <a:ext cx="4906889" cy="5151862"/>
          </a:xfrm>
          <a:prstGeom prst="rect">
            <a:avLst/>
          </a:prstGeom>
        </p:spPr>
      </p:pic>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12" name="Diagram 11">
            <a:extLst>
              <a:ext uri="{FF2B5EF4-FFF2-40B4-BE49-F238E27FC236}">
                <a16:creationId xmlns:a16="http://schemas.microsoft.com/office/drawing/2014/main" id="{7DC49D67-C691-6481-CC0F-E774CFD2BEAD}"/>
              </a:ext>
            </a:extLst>
          </p:cNvPr>
          <p:cNvGraphicFramePr/>
          <p:nvPr>
            <p:extLst>
              <p:ext uri="{D42A27DB-BD31-4B8C-83A1-F6EECF244321}">
                <p14:modId xmlns:p14="http://schemas.microsoft.com/office/powerpoint/2010/main" val="891747651"/>
              </p:ext>
            </p:extLst>
          </p:nvPr>
        </p:nvGraphicFramePr>
        <p:xfrm>
          <a:off x="439811" y="1527392"/>
          <a:ext cx="4906889" cy="44981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5" name="TextBox 14">
            <a:extLst>
              <a:ext uri="{FF2B5EF4-FFF2-40B4-BE49-F238E27FC236}">
                <a16:creationId xmlns:a16="http://schemas.microsoft.com/office/drawing/2014/main" id="{9A8227FD-78BD-89D8-6607-F986CF7D484B}"/>
              </a:ext>
            </a:extLst>
          </p:cNvPr>
          <p:cNvSpPr txBox="1"/>
          <p:nvPr/>
        </p:nvSpPr>
        <p:spPr>
          <a:xfrm>
            <a:off x="672779" y="6051034"/>
            <a:ext cx="2558457" cy="369332"/>
          </a:xfrm>
          <a:prstGeom prst="rect">
            <a:avLst/>
          </a:prstGeom>
          <a:noFill/>
        </p:spPr>
        <p:txBody>
          <a:bodyPr wrap="none" rtlCol="0">
            <a:spAutoFit/>
          </a:bodyPr>
          <a:lstStyle/>
          <a:p>
            <a:r>
              <a:rPr lang="en-US" b="1" dirty="0">
                <a:solidFill>
                  <a:srgbClr val="0948CB"/>
                </a:solidFill>
                <a:hlinkClick r:id="rId9"/>
              </a:rPr>
              <a:t>Link to GitHub Notebook</a:t>
            </a:r>
            <a:endParaRPr lang="en-US" b="1" dirty="0">
              <a:solidFill>
                <a:srgbClr val="0948CB"/>
              </a:solidFill>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endParaRPr lang="en-US" dirty="0">
              <a:solidFill>
                <a:srgbClr val="0B49CB"/>
              </a:solidFill>
            </a:endParaRPr>
          </a:p>
        </p:txBody>
      </p:sp>
      <p:graphicFrame>
        <p:nvGraphicFramePr>
          <p:cNvPr id="12" name="Diagram 11">
            <a:extLst>
              <a:ext uri="{FF2B5EF4-FFF2-40B4-BE49-F238E27FC236}">
                <a16:creationId xmlns:a16="http://schemas.microsoft.com/office/drawing/2014/main" id="{7DC49D67-C691-6481-CC0F-E774CFD2BEAD}"/>
              </a:ext>
            </a:extLst>
          </p:cNvPr>
          <p:cNvGraphicFramePr/>
          <p:nvPr>
            <p:extLst>
              <p:ext uri="{D42A27DB-BD31-4B8C-83A1-F6EECF244321}">
                <p14:modId xmlns:p14="http://schemas.microsoft.com/office/powerpoint/2010/main" val="3074540428"/>
              </p:ext>
            </p:extLst>
          </p:nvPr>
        </p:nvGraphicFramePr>
        <p:xfrm>
          <a:off x="439811" y="1527392"/>
          <a:ext cx="4906889" cy="44981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A0D2A06E-1F8C-1903-1973-E4AC7D58E595}"/>
              </a:ext>
            </a:extLst>
          </p:cNvPr>
          <p:cNvSpPr txBox="1"/>
          <p:nvPr/>
        </p:nvSpPr>
        <p:spPr>
          <a:xfrm>
            <a:off x="672779" y="6051034"/>
            <a:ext cx="2558457" cy="369332"/>
          </a:xfrm>
          <a:prstGeom prst="rect">
            <a:avLst/>
          </a:prstGeom>
          <a:noFill/>
        </p:spPr>
        <p:txBody>
          <a:bodyPr wrap="none" rtlCol="0">
            <a:spAutoFit/>
          </a:bodyPr>
          <a:lstStyle/>
          <a:p>
            <a:r>
              <a:rPr lang="en-US" b="1" dirty="0">
                <a:solidFill>
                  <a:srgbClr val="0948CB"/>
                </a:solidFill>
                <a:hlinkClick r:id="rId8"/>
              </a:rPr>
              <a:t>Link to GitHub Notebook</a:t>
            </a:r>
            <a:endParaRPr lang="en-US" b="1" dirty="0">
              <a:solidFill>
                <a:srgbClr val="0948CB"/>
              </a:solidFill>
            </a:endParaRPr>
          </a:p>
        </p:txBody>
      </p:sp>
      <p:pic>
        <p:nvPicPr>
          <p:cNvPr id="8" name="Picture 7">
            <a:extLst>
              <a:ext uri="{FF2B5EF4-FFF2-40B4-BE49-F238E27FC236}">
                <a16:creationId xmlns:a16="http://schemas.microsoft.com/office/drawing/2014/main" id="{9B728DC4-BBAC-1303-8BCF-7298F2D7E0C0}"/>
              </a:ext>
            </a:extLst>
          </p:cNvPr>
          <p:cNvPicPr>
            <a:picLocks noChangeAspect="1"/>
          </p:cNvPicPr>
          <p:nvPr/>
        </p:nvPicPr>
        <p:blipFill>
          <a:blip r:embed="rId9"/>
          <a:stretch>
            <a:fillRect/>
          </a:stretch>
        </p:blipFill>
        <p:spPr>
          <a:xfrm>
            <a:off x="6701742" y="1350015"/>
            <a:ext cx="4415637" cy="5077195"/>
          </a:xfrm>
          <a:prstGeom prst="rect">
            <a:avLst/>
          </a:prstGeom>
        </p:spPr>
      </p:pic>
    </p:spTree>
    <p:extLst>
      <p:ext uri="{BB962C8B-B14F-4D97-AF65-F5344CB8AC3E}">
        <p14:creationId xmlns:p14="http://schemas.microsoft.com/office/powerpoint/2010/main" val="152700016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2173</TotalTime>
  <Words>3201</Words>
  <Application>Microsoft Office PowerPoint</Application>
  <PresentationFormat>Widescreen</PresentationFormat>
  <Paragraphs>308</Paragraphs>
  <Slides>47</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Abadi</vt:lpstr>
      <vt:lpstr>-apple-system</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Wilna Villarino</cp:lastModifiedBy>
  <cp:revision>401</cp:revision>
  <dcterms:created xsi:type="dcterms:W3CDTF">2021-04-29T18:58:34Z</dcterms:created>
  <dcterms:modified xsi:type="dcterms:W3CDTF">2024-08-08T20:27:52Z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